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0"/>
  </p:notesMasterIdLst>
  <p:sldIdLst>
    <p:sldId id="256" r:id="rId2"/>
    <p:sldId id="373" r:id="rId3"/>
    <p:sldId id="364" r:id="rId4"/>
    <p:sldId id="365" r:id="rId5"/>
    <p:sldId id="374" r:id="rId6"/>
    <p:sldId id="375" r:id="rId7"/>
    <p:sldId id="376" r:id="rId8"/>
    <p:sldId id="377" r:id="rId9"/>
    <p:sldId id="378" r:id="rId10"/>
    <p:sldId id="380" r:id="rId11"/>
    <p:sldId id="379" r:id="rId12"/>
    <p:sldId id="381" r:id="rId13"/>
    <p:sldId id="383" r:id="rId14"/>
    <p:sldId id="382" r:id="rId15"/>
    <p:sldId id="384" r:id="rId16"/>
    <p:sldId id="385" r:id="rId17"/>
    <p:sldId id="386" r:id="rId18"/>
    <p:sldId id="389" r:id="rId19"/>
    <p:sldId id="390" r:id="rId20"/>
    <p:sldId id="392" r:id="rId21"/>
    <p:sldId id="391" r:id="rId22"/>
    <p:sldId id="388" r:id="rId23"/>
    <p:sldId id="393" r:id="rId24"/>
    <p:sldId id="394" r:id="rId25"/>
    <p:sldId id="395" r:id="rId26"/>
    <p:sldId id="396" r:id="rId27"/>
    <p:sldId id="397" r:id="rId28"/>
    <p:sldId id="402" r:id="rId29"/>
    <p:sldId id="398" r:id="rId30"/>
    <p:sldId id="399" r:id="rId31"/>
    <p:sldId id="400" r:id="rId32"/>
    <p:sldId id="401" r:id="rId33"/>
    <p:sldId id="403" r:id="rId34"/>
    <p:sldId id="409" r:id="rId35"/>
    <p:sldId id="404" r:id="rId36"/>
    <p:sldId id="405" r:id="rId37"/>
    <p:sldId id="406" r:id="rId38"/>
    <p:sldId id="407" r:id="rId39"/>
    <p:sldId id="414" r:id="rId40"/>
    <p:sldId id="408" r:id="rId41"/>
    <p:sldId id="410" r:id="rId42"/>
    <p:sldId id="411" r:id="rId43"/>
    <p:sldId id="368" r:id="rId44"/>
    <p:sldId id="371" r:id="rId45"/>
    <p:sldId id="369" r:id="rId46"/>
    <p:sldId id="370" r:id="rId47"/>
    <p:sldId id="372" r:id="rId48"/>
    <p:sldId id="278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8151" autoAdjust="0"/>
  </p:normalViewPr>
  <p:slideViewPr>
    <p:cSldViewPr snapToGrid="0">
      <p:cViewPr varScale="1">
        <p:scale>
          <a:sx n="63" d="100"/>
          <a:sy n="63" d="100"/>
        </p:scale>
        <p:origin x="10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jpg"/><Relationship Id="rId1" Type="http://schemas.openxmlformats.org/officeDocument/2006/relationships/image" Target="../media/image9.jpg"/><Relationship Id="rId4" Type="http://schemas.openxmlformats.org/officeDocument/2006/relationships/image" Target="../media/image1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jpg"/><Relationship Id="rId1" Type="http://schemas.openxmlformats.org/officeDocument/2006/relationships/image" Target="../media/image9.jpg"/><Relationship Id="rId4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9A1879-3C42-4496-A4C6-938453A9E446}" type="doc">
      <dgm:prSet loTypeId="urn:microsoft.com/office/officeart/2005/8/layout/chevron2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B4DD4E-60D5-4B02-847F-3DCEF79AD352}">
      <dgm:prSet phldrT="[Text]"/>
      <dgm:spPr/>
      <dgm:t>
        <a:bodyPr/>
        <a:lstStyle/>
        <a:p>
          <a:r>
            <a:rPr lang="en-US" dirty="0"/>
            <a:t>Program</a:t>
          </a:r>
        </a:p>
      </dgm:t>
    </dgm:pt>
    <dgm:pt modelId="{076372BC-1D5C-48BE-8561-097FDC6AC698}" type="parTrans" cxnId="{61B8ACA3-54C0-41BD-92F0-28298FDB6D28}">
      <dgm:prSet/>
      <dgm:spPr/>
      <dgm:t>
        <a:bodyPr/>
        <a:lstStyle/>
        <a:p>
          <a:endParaRPr lang="en-US"/>
        </a:p>
      </dgm:t>
    </dgm:pt>
    <dgm:pt modelId="{8360CE5B-84D3-4D25-B1A7-2D3DE248C215}" type="sibTrans" cxnId="{61B8ACA3-54C0-41BD-92F0-28298FDB6D28}">
      <dgm:prSet/>
      <dgm:spPr/>
      <dgm:t>
        <a:bodyPr/>
        <a:lstStyle/>
        <a:p>
          <a:endParaRPr lang="en-US"/>
        </a:p>
      </dgm:t>
    </dgm:pt>
    <dgm:pt modelId="{72DB18BB-A1AE-43D9-B9A5-5C4381CD2EC7}">
      <dgm:prSet phldrT="[Text]"/>
      <dgm:spPr/>
      <dgm:t>
        <a:bodyPr/>
        <a:lstStyle/>
        <a:p>
          <a:r>
            <a:rPr lang="en-US" dirty="0"/>
            <a:t>A program is a series of related instructions that tells a computer what tasks to perform and how to perform them.</a:t>
          </a:r>
        </a:p>
      </dgm:t>
    </dgm:pt>
    <dgm:pt modelId="{F458622A-DF0B-49FB-B51F-EF8651D6BAB3}" type="parTrans" cxnId="{D0344821-CCC5-4C99-840B-08415F6F6439}">
      <dgm:prSet/>
      <dgm:spPr/>
      <dgm:t>
        <a:bodyPr/>
        <a:lstStyle/>
        <a:p>
          <a:endParaRPr lang="en-US"/>
        </a:p>
      </dgm:t>
    </dgm:pt>
    <dgm:pt modelId="{5DF55175-C873-4D89-ABA1-9674ECA08714}" type="sibTrans" cxnId="{D0344821-CCC5-4C99-840B-08415F6F6439}">
      <dgm:prSet/>
      <dgm:spPr/>
      <dgm:t>
        <a:bodyPr/>
        <a:lstStyle/>
        <a:p>
          <a:endParaRPr lang="en-US"/>
        </a:p>
      </dgm:t>
    </dgm:pt>
    <dgm:pt modelId="{F2087998-841F-4725-8A37-F8ECFF72C86B}">
      <dgm:prSet phldrT="[Text]"/>
      <dgm:spPr/>
      <dgm:t>
        <a:bodyPr/>
        <a:lstStyle/>
        <a:p>
          <a:r>
            <a:rPr lang="en-US" dirty="0"/>
            <a:t>Command</a:t>
          </a:r>
        </a:p>
      </dgm:t>
    </dgm:pt>
    <dgm:pt modelId="{47142C36-C2A8-4A25-9D8A-6734BE3B3DC2}" type="parTrans" cxnId="{2CD30941-1C0F-4365-B1BD-1419F89F3971}">
      <dgm:prSet/>
      <dgm:spPr/>
      <dgm:t>
        <a:bodyPr/>
        <a:lstStyle/>
        <a:p>
          <a:endParaRPr lang="en-US"/>
        </a:p>
      </dgm:t>
    </dgm:pt>
    <dgm:pt modelId="{0D45A65E-83A5-4E00-8A78-62BB477EAD2E}" type="sibTrans" cxnId="{2CD30941-1C0F-4365-B1BD-1419F89F3971}">
      <dgm:prSet/>
      <dgm:spPr/>
      <dgm:t>
        <a:bodyPr/>
        <a:lstStyle/>
        <a:p>
          <a:endParaRPr lang="en-US"/>
        </a:p>
      </dgm:t>
    </dgm:pt>
    <dgm:pt modelId="{9212A264-0032-4CE6-BEC1-90C62C0CF30B}">
      <dgm:prSet phldrT="[Text]"/>
      <dgm:spPr/>
      <dgm:t>
        <a:bodyPr/>
        <a:lstStyle/>
        <a:p>
          <a:r>
            <a:rPr lang="en-US" dirty="0"/>
            <a:t>Programs respond to commands that a user issues</a:t>
          </a:r>
        </a:p>
      </dgm:t>
    </dgm:pt>
    <dgm:pt modelId="{BE25BE3B-C0DE-44F4-A57B-A65C94D4E7BD}" type="parTrans" cxnId="{377656AC-5D00-4F6A-A48B-030254A89AAD}">
      <dgm:prSet/>
      <dgm:spPr/>
      <dgm:t>
        <a:bodyPr/>
        <a:lstStyle/>
        <a:p>
          <a:endParaRPr lang="en-US"/>
        </a:p>
      </dgm:t>
    </dgm:pt>
    <dgm:pt modelId="{76331F5B-D73D-448D-B40F-B1F65C8ED69E}" type="sibTrans" cxnId="{377656AC-5D00-4F6A-A48B-030254A89AAD}">
      <dgm:prSet/>
      <dgm:spPr/>
      <dgm:t>
        <a:bodyPr/>
        <a:lstStyle/>
        <a:p>
          <a:endParaRPr lang="en-US"/>
        </a:p>
      </dgm:t>
    </dgm:pt>
    <dgm:pt modelId="{0977A67C-5C6F-49FE-8F67-C450DF595D9A}">
      <dgm:prSet phldrT="[Text]"/>
      <dgm:spPr/>
      <dgm:t>
        <a:bodyPr/>
        <a:lstStyle/>
        <a:p>
          <a:r>
            <a:rPr lang="en-US" dirty="0"/>
            <a:t>User Response</a:t>
          </a:r>
        </a:p>
      </dgm:t>
    </dgm:pt>
    <dgm:pt modelId="{E41EE716-03BB-46D7-832F-E1EBD1687DF1}" type="parTrans" cxnId="{610D8199-408A-42B6-8540-A204825C982C}">
      <dgm:prSet/>
      <dgm:spPr/>
      <dgm:t>
        <a:bodyPr/>
        <a:lstStyle/>
        <a:p>
          <a:endParaRPr lang="en-US"/>
        </a:p>
      </dgm:t>
    </dgm:pt>
    <dgm:pt modelId="{F165EA1C-9223-40CB-9C2A-2D10B84CBAD3}" type="sibTrans" cxnId="{610D8199-408A-42B6-8540-A204825C982C}">
      <dgm:prSet/>
      <dgm:spPr/>
      <dgm:t>
        <a:bodyPr/>
        <a:lstStyle/>
        <a:p>
          <a:endParaRPr lang="en-US"/>
        </a:p>
      </dgm:t>
    </dgm:pt>
    <dgm:pt modelId="{A5E0C538-CFAF-45C2-81E3-1951A2E4E588}">
      <dgm:prSet phldrT="[Text]"/>
      <dgm:spPr/>
      <dgm:t>
        <a:bodyPr/>
        <a:lstStyle/>
        <a:p>
          <a:r>
            <a:rPr lang="en-US" dirty="0"/>
            <a:t>A user response is an instruction a user issues by replying to a question displayed by a program</a:t>
          </a:r>
        </a:p>
      </dgm:t>
    </dgm:pt>
    <dgm:pt modelId="{AF3B79DA-71C6-4603-A694-EC77ADAA6E61}" type="parTrans" cxnId="{31C90C0A-1C8B-48BA-A46E-A3404027F7BF}">
      <dgm:prSet/>
      <dgm:spPr/>
      <dgm:t>
        <a:bodyPr/>
        <a:lstStyle/>
        <a:p>
          <a:endParaRPr lang="en-US"/>
        </a:p>
      </dgm:t>
    </dgm:pt>
    <dgm:pt modelId="{872C9630-4EAC-4B92-9B63-2009620C11B6}" type="sibTrans" cxnId="{31C90C0A-1C8B-48BA-A46E-A3404027F7BF}">
      <dgm:prSet/>
      <dgm:spPr/>
      <dgm:t>
        <a:bodyPr/>
        <a:lstStyle/>
        <a:p>
          <a:endParaRPr lang="en-US"/>
        </a:p>
      </dgm:t>
    </dgm:pt>
    <dgm:pt modelId="{ADF61E05-7090-42A3-BDF2-4ADF11A39414}" type="pres">
      <dgm:prSet presAssocID="{679A1879-3C42-4496-A4C6-938453A9E446}" presName="linearFlow" presStyleCnt="0">
        <dgm:presLayoutVars>
          <dgm:dir/>
          <dgm:animLvl val="lvl"/>
          <dgm:resizeHandles val="exact"/>
        </dgm:presLayoutVars>
      </dgm:prSet>
      <dgm:spPr/>
    </dgm:pt>
    <dgm:pt modelId="{7A28E509-EFAD-4007-993F-6F77CC45968E}" type="pres">
      <dgm:prSet presAssocID="{6DB4DD4E-60D5-4B02-847F-3DCEF79AD352}" presName="composite" presStyleCnt="0"/>
      <dgm:spPr/>
    </dgm:pt>
    <dgm:pt modelId="{9CBB0D24-1F72-40ED-A44C-C0B539D7DDBC}" type="pres">
      <dgm:prSet presAssocID="{6DB4DD4E-60D5-4B02-847F-3DCEF79AD352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8626F14-9129-4034-9BCE-D044DCEB9F43}" type="pres">
      <dgm:prSet presAssocID="{6DB4DD4E-60D5-4B02-847F-3DCEF79AD352}" presName="descendantText" presStyleLbl="alignAcc1" presStyleIdx="0" presStyleCnt="3">
        <dgm:presLayoutVars>
          <dgm:bulletEnabled val="1"/>
        </dgm:presLayoutVars>
      </dgm:prSet>
      <dgm:spPr/>
    </dgm:pt>
    <dgm:pt modelId="{5890D27F-82BE-416F-8F86-E16340FAEB0D}" type="pres">
      <dgm:prSet presAssocID="{8360CE5B-84D3-4D25-B1A7-2D3DE248C215}" presName="sp" presStyleCnt="0"/>
      <dgm:spPr/>
    </dgm:pt>
    <dgm:pt modelId="{44C47F8A-084B-4EE2-AC9B-54EED11FFC7C}" type="pres">
      <dgm:prSet presAssocID="{F2087998-841F-4725-8A37-F8ECFF72C86B}" presName="composite" presStyleCnt="0"/>
      <dgm:spPr/>
    </dgm:pt>
    <dgm:pt modelId="{31E49211-B4A9-4CB2-AF0F-48AFD60A36B5}" type="pres">
      <dgm:prSet presAssocID="{F2087998-841F-4725-8A37-F8ECFF72C86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B65819B3-F17D-4229-9A8B-F2F08FCB0D2E}" type="pres">
      <dgm:prSet presAssocID="{F2087998-841F-4725-8A37-F8ECFF72C86B}" presName="descendantText" presStyleLbl="alignAcc1" presStyleIdx="1" presStyleCnt="3">
        <dgm:presLayoutVars>
          <dgm:bulletEnabled val="1"/>
        </dgm:presLayoutVars>
      </dgm:prSet>
      <dgm:spPr/>
    </dgm:pt>
    <dgm:pt modelId="{47FF7634-D1C8-43C4-B644-FB2B91C306F4}" type="pres">
      <dgm:prSet presAssocID="{0D45A65E-83A5-4E00-8A78-62BB477EAD2E}" presName="sp" presStyleCnt="0"/>
      <dgm:spPr/>
    </dgm:pt>
    <dgm:pt modelId="{110E2BCC-293F-4001-9D70-31D2D7CB6102}" type="pres">
      <dgm:prSet presAssocID="{0977A67C-5C6F-49FE-8F67-C450DF595D9A}" presName="composite" presStyleCnt="0"/>
      <dgm:spPr/>
    </dgm:pt>
    <dgm:pt modelId="{A954B8E5-29F4-4782-9FFA-FDA24345FF50}" type="pres">
      <dgm:prSet presAssocID="{0977A67C-5C6F-49FE-8F67-C450DF595D9A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2F718BF-F8F5-4F3A-B3AC-99BBD77DCBC9}" type="pres">
      <dgm:prSet presAssocID="{0977A67C-5C6F-49FE-8F67-C450DF595D9A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BAD0D03-1256-46ED-8ADF-7CF88EAE19EB}" type="presOf" srcId="{0977A67C-5C6F-49FE-8F67-C450DF595D9A}" destId="{A954B8E5-29F4-4782-9FFA-FDA24345FF50}" srcOrd="0" destOrd="0" presId="urn:microsoft.com/office/officeart/2005/8/layout/chevron2"/>
    <dgm:cxn modelId="{31C90C0A-1C8B-48BA-A46E-A3404027F7BF}" srcId="{0977A67C-5C6F-49FE-8F67-C450DF595D9A}" destId="{A5E0C538-CFAF-45C2-81E3-1951A2E4E588}" srcOrd="0" destOrd="0" parTransId="{AF3B79DA-71C6-4603-A694-EC77ADAA6E61}" sibTransId="{872C9630-4EAC-4B92-9B63-2009620C11B6}"/>
    <dgm:cxn modelId="{D0344821-CCC5-4C99-840B-08415F6F6439}" srcId="{6DB4DD4E-60D5-4B02-847F-3DCEF79AD352}" destId="{72DB18BB-A1AE-43D9-B9A5-5C4381CD2EC7}" srcOrd="0" destOrd="0" parTransId="{F458622A-DF0B-49FB-B51F-EF8651D6BAB3}" sibTransId="{5DF55175-C873-4D89-ABA1-9674ECA08714}"/>
    <dgm:cxn modelId="{510CA15C-7856-4F7A-9F59-9E1CF5DF23DC}" type="presOf" srcId="{F2087998-841F-4725-8A37-F8ECFF72C86B}" destId="{31E49211-B4A9-4CB2-AF0F-48AFD60A36B5}" srcOrd="0" destOrd="0" presId="urn:microsoft.com/office/officeart/2005/8/layout/chevron2"/>
    <dgm:cxn modelId="{D84F625D-4320-417F-B236-1DCB49E30F1D}" type="presOf" srcId="{6DB4DD4E-60D5-4B02-847F-3DCEF79AD352}" destId="{9CBB0D24-1F72-40ED-A44C-C0B539D7DDBC}" srcOrd="0" destOrd="0" presId="urn:microsoft.com/office/officeart/2005/8/layout/chevron2"/>
    <dgm:cxn modelId="{2CD30941-1C0F-4365-B1BD-1419F89F3971}" srcId="{679A1879-3C42-4496-A4C6-938453A9E446}" destId="{F2087998-841F-4725-8A37-F8ECFF72C86B}" srcOrd="1" destOrd="0" parTransId="{47142C36-C2A8-4A25-9D8A-6734BE3B3DC2}" sibTransId="{0D45A65E-83A5-4E00-8A78-62BB477EAD2E}"/>
    <dgm:cxn modelId="{55349072-6F30-4EB3-A29A-332AFC6977D3}" type="presOf" srcId="{679A1879-3C42-4496-A4C6-938453A9E446}" destId="{ADF61E05-7090-42A3-BDF2-4ADF11A39414}" srcOrd="0" destOrd="0" presId="urn:microsoft.com/office/officeart/2005/8/layout/chevron2"/>
    <dgm:cxn modelId="{69138884-C537-4571-BB5B-2B4E077EAE21}" type="presOf" srcId="{9212A264-0032-4CE6-BEC1-90C62C0CF30B}" destId="{B65819B3-F17D-4229-9A8B-F2F08FCB0D2E}" srcOrd="0" destOrd="0" presId="urn:microsoft.com/office/officeart/2005/8/layout/chevron2"/>
    <dgm:cxn modelId="{610D8199-408A-42B6-8540-A204825C982C}" srcId="{679A1879-3C42-4496-A4C6-938453A9E446}" destId="{0977A67C-5C6F-49FE-8F67-C450DF595D9A}" srcOrd="2" destOrd="0" parTransId="{E41EE716-03BB-46D7-832F-E1EBD1687DF1}" sibTransId="{F165EA1C-9223-40CB-9C2A-2D10B84CBAD3}"/>
    <dgm:cxn modelId="{61B8ACA3-54C0-41BD-92F0-28298FDB6D28}" srcId="{679A1879-3C42-4496-A4C6-938453A9E446}" destId="{6DB4DD4E-60D5-4B02-847F-3DCEF79AD352}" srcOrd="0" destOrd="0" parTransId="{076372BC-1D5C-48BE-8561-097FDC6AC698}" sibTransId="{8360CE5B-84D3-4D25-B1A7-2D3DE248C215}"/>
    <dgm:cxn modelId="{377656AC-5D00-4F6A-A48B-030254A89AAD}" srcId="{F2087998-841F-4725-8A37-F8ECFF72C86B}" destId="{9212A264-0032-4CE6-BEC1-90C62C0CF30B}" srcOrd="0" destOrd="0" parTransId="{BE25BE3B-C0DE-44F4-A57B-A65C94D4E7BD}" sibTransId="{76331F5B-D73D-448D-B40F-B1F65C8ED69E}"/>
    <dgm:cxn modelId="{8F8BB4B4-14C9-4B7E-A8DD-D2F4E90D7661}" type="presOf" srcId="{72DB18BB-A1AE-43D9-B9A5-5C4381CD2EC7}" destId="{18626F14-9129-4034-9BCE-D044DCEB9F43}" srcOrd="0" destOrd="0" presId="urn:microsoft.com/office/officeart/2005/8/layout/chevron2"/>
    <dgm:cxn modelId="{2702D9B6-D0CB-4C9C-A134-57A64900FEE6}" type="presOf" srcId="{A5E0C538-CFAF-45C2-81E3-1951A2E4E588}" destId="{C2F718BF-F8F5-4F3A-B3AC-99BBD77DCBC9}" srcOrd="0" destOrd="0" presId="urn:microsoft.com/office/officeart/2005/8/layout/chevron2"/>
    <dgm:cxn modelId="{8C4C1ECE-0C36-4E4D-8623-04A37F8D3AD0}" type="presParOf" srcId="{ADF61E05-7090-42A3-BDF2-4ADF11A39414}" destId="{7A28E509-EFAD-4007-993F-6F77CC45968E}" srcOrd="0" destOrd="0" presId="urn:microsoft.com/office/officeart/2005/8/layout/chevron2"/>
    <dgm:cxn modelId="{49F985F9-036B-416E-8A37-0851A95A9498}" type="presParOf" srcId="{7A28E509-EFAD-4007-993F-6F77CC45968E}" destId="{9CBB0D24-1F72-40ED-A44C-C0B539D7DDBC}" srcOrd="0" destOrd="0" presId="urn:microsoft.com/office/officeart/2005/8/layout/chevron2"/>
    <dgm:cxn modelId="{2174868F-E54B-4CF0-B4F9-DAD577FA58D0}" type="presParOf" srcId="{7A28E509-EFAD-4007-993F-6F77CC45968E}" destId="{18626F14-9129-4034-9BCE-D044DCEB9F43}" srcOrd="1" destOrd="0" presId="urn:microsoft.com/office/officeart/2005/8/layout/chevron2"/>
    <dgm:cxn modelId="{975AB2E7-A5B7-44C5-BA08-44474BD9F057}" type="presParOf" srcId="{ADF61E05-7090-42A3-BDF2-4ADF11A39414}" destId="{5890D27F-82BE-416F-8F86-E16340FAEB0D}" srcOrd="1" destOrd="0" presId="urn:microsoft.com/office/officeart/2005/8/layout/chevron2"/>
    <dgm:cxn modelId="{B336EA8A-BD9C-4115-8105-765C57221D6E}" type="presParOf" srcId="{ADF61E05-7090-42A3-BDF2-4ADF11A39414}" destId="{44C47F8A-084B-4EE2-AC9B-54EED11FFC7C}" srcOrd="2" destOrd="0" presId="urn:microsoft.com/office/officeart/2005/8/layout/chevron2"/>
    <dgm:cxn modelId="{F3B31F28-66CD-4EBB-B0B2-FA113D3257DA}" type="presParOf" srcId="{44C47F8A-084B-4EE2-AC9B-54EED11FFC7C}" destId="{31E49211-B4A9-4CB2-AF0F-48AFD60A36B5}" srcOrd="0" destOrd="0" presId="urn:microsoft.com/office/officeart/2005/8/layout/chevron2"/>
    <dgm:cxn modelId="{C7DE88E3-83B1-4DDE-A680-844BA1619377}" type="presParOf" srcId="{44C47F8A-084B-4EE2-AC9B-54EED11FFC7C}" destId="{B65819B3-F17D-4229-9A8B-F2F08FCB0D2E}" srcOrd="1" destOrd="0" presId="urn:microsoft.com/office/officeart/2005/8/layout/chevron2"/>
    <dgm:cxn modelId="{1E918296-7DF8-40C3-9CE9-44EC7A0E54E1}" type="presParOf" srcId="{ADF61E05-7090-42A3-BDF2-4ADF11A39414}" destId="{47FF7634-D1C8-43C4-B644-FB2B91C306F4}" srcOrd="3" destOrd="0" presId="urn:microsoft.com/office/officeart/2005/8/layout/chevron2"/>
    <dgm:cxn modelId="{5E72C49B-C9F5-4834-A73F-21392329B99A}" type="presParOf" srcId="{ADF61E05-7090-42A3-BDF2-4ADF11A39414}" destId="{110E2BCC-293F-4001-9D70-31D2D7CB6102}" srcOrd="4" destOrd="0" presId="urn:microsoft.com/office/officeart/2005/8/layout/chevron2"/>
    <dgm:cxn modelId="{A77926B5-3DC0-45A1-8349-1C708024ACFC}" type="presParOf" srcId="{110E2BCC-293F-4001-9D70-31D2D7CB6102}" destId="{A954B8E5-29F4-4782-9FFA-FDA24345FF50}" srcOrd="0" destOrd="0" presId="urn:microsoft.com/office/officeart/2005/8/layout/chevron2"/>
    <dgm:cxn modelId="{98E5C574-C0CD-4819-BC20-E5EAAF48D62D}" type="presParOf" srcId="{110E2BCC-293F-4001-9D70-31D2D7CB6102}" destId="{C2F718BF-F8F5-4F3A-B3AC-99BBD77DCBC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552702-CA75-4C79-A3B6-528938A8473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63F8B4-01DC-447E-8577-1FB2311CE501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 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pointing device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is an input device that allows a user to control a pointer on the screen.</a:t>
          </a:r>
        </a:p>
      </dgm:t>
    </dgm:pt>
    <dgm:pt modelId="{2479B62A-68D9-4D2C-8C69-BA74D12DAA73}" type="parTrans" cxnId="{0AC72A4F-A921-4F5A-8FD0-9D2569AAE16C}">
      <dgm:prSet/>
      <dgm:spPr/>
      <dgm:t>
        <a:bodyPr/>
        <a:lstStyle/>
        <a:p>
          <a:endParaRPr lang="en-US"/>
        </a:p>
      </dgm:t>
    </dgm:pt>
    <dgm:pt modelId="{DBB014E7-579D-4505-ABDE-D6FFE88A558F}" type="sibTrans" cxnId="{0AC72A4F-A921-4F5A-8FD0-9D2569AAE16C}">
      <dgm:prSet/>
      <dgm:spPr/>
      <dgm:t>
        <a:bodyPr/>
        <a:lstStyle/>
        <a:p>
          <a:endParaRPr lang="en-US"/>
        </a:p>
      </dgm:t>
    </dgm:pt>
    <dgm:pt modelId="{AF3A8AD5-9B29-4719-B90F-FC3C55BE1B42}">
      <dgm:prSet phldrT="[Text]"/>
      <dgm:spPr/>
      <dgm:t>
        <a:bodyPr/>
        <a:lstStyle/>
        <a:p>
          <a:pPr algn="ctr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 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pointer </a:t>
          </a:r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is a small symbol on the screen whose location and shape changes as a user moves a pointing device. 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B49789-E7FF-4666-91C3-B2B792F7C949}" type="parTrans" cxnId="{ED87E355-C70D-49BE-8E97-D32936AF5B48}">
      <dgm:prSet/>
      <dgm:spPr/>
      <dgm:t>
        <a:bodyPr/>
        <a:lstStyle/>
        <a:p>
          <a:endParaRPr lang="en-US"/>
        </a:p>
      </dgm:t>
    </dgm:pt>
    <dgm:pt modelId="{06EA19AC-6926-41B2-A298-E41BEF1494FF}" type="sibTrans" cxnId="{ED87E355-C70D-49BE-8E97-D32936AF5B48}">
      <dgm:prSet/>
      <dgm:spPr/>
      <dgm:t>
        <a:bodyPr/>
        <a:lstStyle/>
        <a:p>
          <a:endParaRPr lang="en-US"/>
        </a:p>
      </dgm:t>
    </dgm:pt>
    <dgm:pt modelId="{8BEB2CF2-7567-48EA-A65E-DA8830D63FEC}" type="pres">
      <dgm:prSet presAssocID="{4D552702-CA75-4C79-A3B6-528938A84739}" presName="diagram" presStyleCnt="0">
        <dgm:presLayoutVars>
          <dgm:dir/>
          <dgm:resizeHandles val="exact"/>
        </dgm:presLayoutVars>
      </dgm:prSet>
      <dgm:spPr/>
    </dgm:pt>
    <dgm:pt modelId="{1B8B0F52-A5E6-4C7C-A477-45F588919307}" type="pres">
      <dgm:prSet presAssocID="{8963F8B4-01DC-447E-8577-1FB2311CE501}" presName="node" presStyleLbl="node1" presStyleIdx="0" presStyleCnt="2">
        <dgm:presLayoutVars>
          <dgm:bulletEnabled val="1"/>
        </dgm:presLayoutVars>
      </dgm:prSet>
      <dgm:spPr/>
    </dgm:pt>
    <dgm:pt modelId="{A64B8731-3C9A-4414-826A-9F36C375B9EE}" type="pres">
      <dgm:prSet presAssocID="{DBB014E7-579D-4505-ABDE-D6FFE88A558F}" presName="sibTrans" presStyleCnt="0"/>
      <dgm:spPr/>
    </dgm:pt>
    <dgm:pt modelId="{3126B4FE-FE5F-4ED4-A2B3-ABAE83597585}" type="pres">
      <dgm:prSet presAssocID="{AF3A8AD5-9B29-4719-B90F-FC3C55BE1B42}" presName="node" presStyleLbl="node1" presStyleIdx="1" presStyleCnt="2">
        <dgm:presLayoutVars>
          <dgm:bulletEnabled val="1"/>
        </dgm:presLayoutVars>
      </dgm:prSet>
      <dgm:spPr/>
    </dgm:pt>
  </dgm:ptLst>
  <dgm:cxnLst>
    <dgm:cxn modelId="{B6BBA32C-9A68-45FB-B3C5-029A57E4604F}" type="presOf" srcId="{AF3A8AD5-9B29-4719-B90F-FC3C55BE1B42}" destId="{3126B4FE-FE5F-4ED4-A2B3-ABAE83597585}" srcOrd="0" destOrd="0" presId="urn:microsoft.com/office/officeart/2005/8/layout/default"/>
    <dgm:cxn modelId="{0AC72A4F-A921-4F5A-8FD0-9D2569AAE16C}" srcId="{4D552702-CA75-4C79-A3B6-528938A84739}" destId="{8963F8B4-01DC-447E-8577-1FB2311CE501}" srcOrd="0" destOrd="0" parTransId="{2479B62A-68D9-4D2C-8C69-BA74D12DAA73}" sibTransId="{DBB014E7-579D-4505-ABDE-D6FFE88A558F}"/>
    <dgm:cxn modelId="{ED87E355-C70D-49BE-8E97-D32936AF5B48}" srcId="{4D552702-CA75-4C79-A3B6-528938A84739}" destId="{AF3A8AD5-9B29-4719-B90F-FC3C55BE1B42}" srcOrd="1" destOrd="0" parTransId="{A7B49789-E7FF-4666-91C3-B2B792F7C949}" sibTransId="{06EA19AC-6926-41B2-A298-E41BEF1494FF}"/>
    <dgm:cxn modelId="{D1F5C297-9A21-4336-A328-6D743DC0F5C4}" type="presOf" srcId="{8963F8B4-01DC-447E-8577-1FB2311CE501}" destId="{1B8B0F52-A5E6-4C7C-A477-45F588919307}" srcOrd="0" destOrd="0" presId="urn:microsoft.com/office/officeart/2005/8/layout/default"/>
    <dgm:cxn modelId="{E380329E-F830-4FFF-B3CF-8328C9FFE6FB}" type="presOf" srcId="{4D552702-CA75-4C79-A3B6-528938A84739}" destId="{8BEB2CF2-7567-48EA-A65E-DA8830D63FEC}" srcOrd="0" destOrd="0" presId="urn:microsoft.com/office/officeart/2005/8/layout/default"/>
    <dgm:cxn modelId="{A5502A58-B302-4226-AE52-EF8388B2E7C3}" type="presParOf" srcId="{8BEB2CF2-7567-48EA-A65E-DA8830D63FEC}" destId="{1B8B0F52-A5E6-4C7C-A477-45F588919307}" srcOrd="0" destOrd="0" presId="urn:microsoft.com/office/officeart/2005/8/layout/default"/>
    <dgm:cxn modelId="{91ECDB52-903F-4BD0-99AD-15331373064E}" type="presParOf" srcId="{8BEB2CF2-7567-48EA-A65E-DA8830D63FEC}" destId="{A64B8731-3C9A-4414-826A-9F36C375B9EE}" srcOrd="1" destOrd="0" presId="urn:microsoft.com/office/officeart/2005/8/layout/default"/>
    <dgm:cxn modelId="{78674E85-EF74-4456-B824-97F478D24A8D}" type="presParOf" srcId="{8BEB2CF2-7567-48EA-A65E-DA8830D63FEC}" destId="{3126B4FE-FE5F-4ED4-A2B3-ABAE83597585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E7F38D-1FD6-4895-B01A-6957438E92DE}" type="doc">
      <dgm:prSet loTypeId="urn:microsoft.com/office/officeart/2008/layout/AlternatingHexagons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9E4987A-0BF9-4937-8024-672252980F9B}">
      <dgm:prSet phldrT="[Text]"/>
      <dgm:spPr/>
      <dgm:t>
        <a:bodyPr/>
        <a:lstStyle/>
        <a:p>
          <a:r>
            <a:rPr lang="en-US" dirty="0"/>
            <a:t>Click</a:t>
          </a:r>
        </a:p>
      </dgm:t>
    </dgm:pt>
    <dgm:pt modelId="{B56FF962-6536-4281-817B-F45C57C98ED8}" type="parTrans" cxnId="{830873EB-E345-4013-A028-93121C34AA91}">
      <dgm:prSet/>
      <dgm:spPr/>
      <dgm:t>
        <a:bodyPr/>
        <a:lstStyle/>
        <a:p>
          <a:endParaRPr lang="en-US"/>
        </a:p>
      </dgm:t>
    </dgm:pt>
    <dgm:pt modelId="{8579A8E8-6FF4-4CCD-BD5F-8CE1A0380E34}" type="sibTrans" cxnId="{830873EB-E345-4013-A028-93121C34AA91}">
      <dgm:prSet/>
      <dgm:spPr/>
      <dgm:t>
        <a:bodyPr/>
        <a:lstStyle/>
        <a:p>
          <a:r>
            <a:rPr lang="en-US" dirty="0"/>
            <a:t>Point</a:t>
          </a:r>
        </a:p>
      </dgm:t>
    </dgm:pt>
    <dgm:pt modelId="{C576F9D1-115C-4792-9FDE-532F7F0269E7}">
      <dgm:prSet phldrT="[Text]" phldr="1"/>
      <dgm:spPr/>
      <dgm:t>
        <a:bodyPr/>
        <a:lstStyle/>
        <a:p>
          <a:endParaRPr lang="en-US"/>
        </a:p>
      </dgm:t>
    </dgm:pt>
    <dgm:pt modelId="{4D3A3669-D98A-421F-B7BB-60422E71618F}" type="parTrans" cxnId="{AFF0EABE-9892-4106-8CB4-3F99DAFA8E95}">
      <dgm:prSet/>
      <dgm:spPr/>
      <dgm:t>
        <a:bodyPr/>
        <a:lstStyle/>
        <a:p>
          <a:endParaRPr lang="en-US"/>
        </a:p>
      </dgm:t>
    </dgm:pt>
    <dgm:pt modelId="{FE6B0F25-9858-43F5-A558-23AFE1C9A095}" type="sibTrans" cxnId="{AFF0EABE-9892-4106-8CB4-3F99DAFA8E95}">
      <dgm:prSet/>
      <dgm:spPr/>
      <dgm:t>
        <a:bodyPr/>
        <a:lstStyle/>
        <a:p>
          <a:endParaRPr lang="en-US"/>
        </a:p>
      </dgm:t>
    </dgm:pt>
    <dgm:pt modelId="{E8126178-7C50-4E2D-BF04-6C0A4137AAB1}">
      <dgm:prSet phldrT="[Text]"/>
      <dgm:spPr/>
      <dgm:t>
        <a:bodyPr/>
        <a:lstStyle/>
        <a:p>
          <a:r>
            <a:rPr lang="en-US" dirty="0"/>
            <a:t>Right Click</a:t>
          </a:r>
        </a:p>
      </dgm:t>
    </dgm:pt>
    <dgm:pt modelId="{56DF1927-D3AE-4322-BD9B-BDBA6E18A4A0}" type="parTrans" cxnId="{C34801FB-8BB5-42F6-AC1A-3668C0FCA986}">
      <dgm:prSet/>
      <dgm:spPr/>
      <dgm:t>
        <a:bodyPr/>
        <a:lstStyle/>
        <a:p>
          <a:endParaRPr lang="en-US"/>
        </a:p>
      </dgm:t>
    </dgm:pt>
    <dgm:pt modelId="{8021152A-DEB2-4590-9F60-D56F040D6E47}" type="sibTrans" cxnId="{C34801FB-8BB5-42F6-AC1A-3668C0FCA986}">
      <dgm:prSet/>
      <dgm:spPr/>
      <dgm:t>
        <a:bodyPr/>
        <a:lstStyle/>
        <a:p>
          <a:r>
            <a:rPr lang="en-US" dirty="0"/>
            <a:t>Double Click</a:t>
          </a:r>
        </a:p>
      </dgm:t>
    </dgm:pt>
    <dgm:pt modelId="{D1B459D7-F018-4876-B37B-E793FDDE187F}">
      <dgm:prSet phldrT="[Text]" phldr="1"/>
      <dgm:spPr/>
      <dgm:t>
        <a:bodyPr/>
        <a:lstStyle/>
        <a:p>
          <a:endParaRPr lang="en-US"/>
        </a:p>
      </dgm:t>
    </dgm:pt>
    <dgm:pt modelId="{4664F2C9-BEC7-427C-A7EA-E8036AE4700C}" type="parTrans" cxnId="{CDD063C3-E69D-40BE-A361-5972F5A2FA52}">
      <dgm:prSet/>
      <dgm:spPr/>
      <dgm:t>
        <a:bodyPr/>
        <a:lstStyle/>
        <a:p>
          <a:endParaRPr lang="en-US"/>
        </a:p>
      </dgm:t>
    </dgm:pt>
    <dgm:pt modelId="{2962AD02-86AB-4D25-BEE9-72A62A7E0581}" type="sibTrans" cxnId="{CDD063C3-E69D-40BE-A361-5972F5A2FA52}">
      <dgm:prSet/>
      <dgm:spPr/>
      <dgm:t>
        <a:bodyPr/>
        <a:lstStyle/>
        <a:p>
          <a:endParaRPr lang="en-US"/>
        </a:p>
      </dgm:t>
    </dgm:pt>
    <dgm:pt modelId="{A2BF45A4-1247-4384-BF8E-A926DFA29CC4}">
      <dgm:prSet phldrT="[Text]"/>
      <dgm:spPr/>
      <dgm:t>
        <a:bodyPr/>
        <a:lstStyle/>
        <a:p>
          <a:r>
            <a:rPr lang="en-US" dirty="0"/>
            <a:t>Rotate Wheel</a:t>
          </a:r>
        </a:p>
      </dgm:t>
    </dgm:pt>
    <dgm:pt modelId="{5F0DD13C-A59F-4114-85F9-998B586E6A3E}" type="parTrans" cxnId="{E8BC66D9-06B8-47DF-9463-1DEF081B3A2C}">
      <dgm:prSet/>
      <dgm:spPr/>
      <dgm:t>
        <a:bodyPr/>
        <a:lstStyle/>
        <a:p>
          <a:endParaRPr lang="en-US"/>
        </a:p>
      </dgm:t>
    </dgm:pt>
    <dgm:pt modelId="{71C36DA9-B3CD-4F84-91D7-9DE73A4D2651}" type="sibTrans" cxnId="{E8BC66D9-06B8-47DF-9463-1DEF081B3A2C}">
      <dgm:prSet/>
      <dgm:spPr/>
      <dgm:t>
        <a:bodyPr/>
        <a:lstStyle/>
        <a:p>
          <a:r>
            <a:rPr lang="en-US" dirty="0"/>
            <a:t>Drag</a:t>
          </a:r>
        </a:p>
      </dgm:t>
    </dgm:pt>
    <dgm:pt modelId="{C2CDD4B9-63A8-4105-B502-FE27F0645892}">
      <dgm:prSet phldrT="[Text]" phldr="1"/>
      <dgm:spPr/>
      <dgm:t>
        <a:bodyPr/>
        <a:lstStyle/>
        <a:p>
          <a:endParaRPr lang="en-US"/>
        </a:p>
      </dgm:t>
    </dgm:pt>
    <dgm:pt modelId="{39827503-0AED-4039-948D-C4912130D0C7}" type="parTrans" cxnId="{188945CE-CF66-468B-BADA-0252DDA33EB1}">
      <dgm:prSet/>
      <dgm:spPr/>
      <dgm:t>
        <a:bodyPr/>
        <a:lstStyle/>
        <a:p>
          <a:endParaRPr lang="en-US"/>
        </a:p>
      </dgm:t>
    </dgm:pt>
    <dgm:pt modelId="{EB98E3F1-DBE9-4AA7-B942-D064D9609A77}" type="sibTrans" cxnId="{188945CE-CF66-468B-BADA-0252DDA33EB1}">
      <dgm:prSet/>
      <dgm:spPr/>
      <dgm:t>
        <a:bodyPr/>
        <a:lstStyle/>
        <a:p>
          <a:endParaRPr lang="en-US"/>
        </a:p>
      </dgm:t>
    </dgm:pt>
    <dgm:pt modelId="{2D25D9C8-F4F9-4839-9B4C-430A1C6D30B8}" type="pres">
      <dgm:prSet presAssocID="{D3E7F38D-1FD6-4895-B01A-6957438E92DE}" presName="Name0" presStyleCnt="0">
        <dgm:presLayoutVars>
          <dgm:chMax/>
          <dgm:chPref/>
          <dgm:dir/>
          <dgm:animLvl val="lvl"/>
        </dgm:presLayoutVars>
      </dgm:prSet>
      <dgm:spPr/>
    </dgm:pt>
    <dgm:pt modelId="{2BD293A8-AC84-42B3-88DF-F3DF2AE0F1C0}" type="pres">
      <dgm:prSet presAssocID="{69E4987A-0BF9-4937-8024-672252980F9B}" presName="composite" presStyleCnt="0"/>
      <dgm:spPr/>
    </dgm:pt>
    <dgm:pt modelId="{840E2318-EC39-4DCD-82A1-41D6BDB6ABEC}" type="pres">
      <dgm:prSet presAssocID="{69E4987A-0BF9-4937-8024-672252980F9B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F9001109-F0E9-45BF-8BC1-E4B5C30115D3}" type="pres">
      <dgm:prSet presAssocID="{69E4987A-0BF9-4937-8024-672252980F9B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8A095D1A-6D01-4301-9078-C7946C9F5F8F}" type="pres">
      <dgm:prSet presAssocID="{69E4987A-0BF9-4937-8024-672252980F9B}" presName="BalanceSpacing" presStyleCnt="0"/>
      <dgm:spPr/>
    </dgm:pt>
    <dgm:pt modelId="{D3B17CD5-4406-42EA-858D-3A6F967F03CC}" type="pres">
      <dgm:prSet presAssocID="{69E4987A-0BF9-4937-8024-672252980F9B}" presName="BalanceSpacing1" presStyleCnt="0"/>
      <dgm:spPr/>
    </dgm:pt>
    <dgm:pt modelId="{1802BB95-061F-44A3-9F1A-47314C3897C1}" type="pres">
      <dgm:prSet presAssocID="{8579A8E8-6FF4-4CCD-BD5F-8CE1A0380E34}" presName="Accent1Text" presStyleLbl="node1" presStyleIdx="1" presStyleCnt="6"/>
      <dgm:spPr/>
    </dgm:pt>
    <dgm:pt modelId="{62E93691-7651-449A-BBE5-DA318953B107}" type="pres">
      <dgm:prSet presAssocID="{8579A8E8-6FF4-4CCD-BD5F-8CE1A0380E34}" presName="spaceBetweenRectangles" presStyleCnt="0"/>
      <dgm:spPr/>
    </dgm:pt>
    <dgm:pt modelId="{D78794DF-1B84-44FA-BBEF-27F8C8C8283B}" type="pres">
      <dgm:prSet presAssocID="{E8126178-7C50-4E2D-BF04-6C0A4137AAB1}" presName="composite" presStyleCnt="0"/>
      <dgm:spPr/>
    </dgm:pt>
    <dgm:pt modelId="{C7E6548C-7B20-4F44-B31D-1F82BCB4A301}" type="pres">
      <dgm:prSet presAssocID="{E8126178-7C50-4E2D-BF04-6C0A4137AAB1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943F53EA-0160-4B6B-9758-B63171603126}" type="pres">
      <dgm:prSet presAssocID="{E8126178-7C50-4E2D-BF04-6C0A4137AAB1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5490AF7-C85E-426E-A024-B2FB16ACE6FC}" type="pres">
      <dgm:prSet presAssocID="{E8126178-7C50-4E2D-BF04-6C0A4137AAB1}" presName="BalanceSpacing" presStyleCnt="0"/>
      <dgm:spPr/>
    </dgm:pt>
    <dgm:pt modelId="{D0A336C0-FBDE-4F2F-B8F8-831A20E8BDEA}" type="pres">
      <dgm:prSet presAssocID="{E8126178-7C50-4E2D-BF04-6C0A4137AAB1}" presName="BalanceSpacing1" presStyleCnt="0"/>
      <dgm:spPr/>
    </dgm:pt>
    <dgm:pt modelId="{FFE22784-AF23-4EA6-B85D-832D9EC478FA}" type="pres">
      <dgm:prSet presAssocID="{8021152A-DEB2-4590-9F60-D56F040D6E47}" presName="Accent1Text" presStyleLbl="node1" presStyleIdx="3" presStyleCnt="6"/>
      <dgm:spPr/>
    </dgm:pt>
    <dgm:pt modelId="{454A12BD-2283-4C9A-B6CE-83662194F08E}" type="pres">
      <dgm:prSet presAssocID="{8021152A-DEB2-4590-9F60-D56F040D6E47}" presName="spaceBetweenRectangles" presStyleCnt="0"/>
      <dgm:spPr/>
    </dgm:pt>
    <dgm:pt modelId="{0D4F3842-6806-4422-B20D-1451E64B91A4}" type="pres">
      <dgm:prSet presAssocID="{A2BF45A4-1247-4384-BF8E-A926DFA29CC4}" presName="composite" presStyleCnt="0"/>
      <dgm:spPr/>
    </dgm:pt>
    <dgm:pt modelId="{12DA6610-BDD0-4A09-82F2-57420AAF5CE3}" type="pres">
      <dgm:prSet presAssocID="{A2BF45A4-1247-4384-BF8E-A926DFA29CC4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2F68DBDC-F4B2-4760-B669-07DFDD369797}" type="pres">
      <dgm:prSet presAssocID="{A2BF45A4-1247-4384-BF8E-A926DFA29CC4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8B4AE2B6-F8AA-42C1-9742-EDAB819F814F}" type="pres">
      <dgm:prSet presAssocID="{A2BF45A4-1247-4384-BF8E-A926DFA29CC4}" presName="BalanceSpacing" presStyleCnt="0"/>
      <dgm:spPr/>
    </dgm:pt>
    <dgm:pt modelId="{77C0ABB3-0F2B-47C1-A8FA-2B036F443BEE}" type="pres">
      <dgm:prSet presAssocID="{A2BF45A4-1247-4384-BF8E-A926DFA29CC4}" presName="BalanceSpacing1" presStyleCnt="0"/>
      <dgm:spPr/>
    </dgm:pt>
    <dgm:pt modelId="{74248199-F074-4E64-88D7-E8C6C28DB56A}" type="pres">
      <dgm:prSet presAssocID="{71C36DA9-B3CD-4F84-91D7-9DE73A4D2651}" presName="Accent1Text" presStyleLbl="node1" presStyleIdx="5" presStyleCnt="6"/>
      <dgm:spPr/>
    </dgm:pt>
  </dgm:ptLst>
  <dgm:cxnLst>
    <dgm:cxn modelId="{33396929-B2F7-44C4-B6C6-C17AE49846C3}" type="presOf" srcId="{E8126178-7C50-4E2D-BF04-6C0A4137AAB1}" destId="{C7E6548C-7B20-4F44-B31D-1F82BCB4A301}" srcOrd="0" destOrd="0" presId="urn:microsoft.com/office/officeart/2008/layout/AlternatingHexagons"/>
    <dgm:cxn modelId="{0DB78F4B-DB32-4DDE-A032-7FBB659BE0B6}" type="presOf" srcId="{C576F9D1-115C-4792-9FDE-532F7F0269E7}" destId="{F9001109-F0E9-45BF-8BC1-E4B5C30115D3}" srcOrd="0" destOrd="0" presId="urn:microsoft.com/office/officeart/2008/layout/AlternatingHexagons"/>
    <dgm:cxn modelId="{CB38EB4E-21B9-4655-B79A-63AFDA7BCF80}" type="presOf" srcId="{8579A8E8-6FF4-4CCD-BD5F-8CE1A0380E34}" destId="{1802BB95-061F-44A3-9F1A-47314C3897C1}" srcOrd="0" destOrd="0" presId="urn:microsoft.com/office/officeart/2008/layout/AlternatingHexagons"/>
    <dgm:cxn modelId="{EA732F54-EF1F-4015-8AB0-3ED21E4F86DC}" type="presOf" srcId="{D3E7F38D-1FD6-4895-B01A-6957438E92DE}" destId="{2D25D9C8-F4F9-4839-9B4C-430A1C6D30B8}" srcOrd="0" destOrd="0" presId="urn:microsoft.com/office/officeart/2008/layout/AlternatingHexagons"/>
    <dgm:cxn modelId="{37194474-CFCC-4218-A81B-F66ADA86D4C3}" type="presOf" srcId="{8021152A-DEB2-4590-9F60-D56F040D6E47}" destId="{FFE22784-AF23-4EA6-B85D-832D9EC478FA}" srcOrd="0" destOrd="0" presId="urn:microsoft.com/office/officeart/2008/layout/AlternatingHexagons"/>
    <dgm:cxn modelId="{23D25A7F-7389-4303-8E09-ADE2659A9F71}" type="presOf" srcId="{C2CDD4B9-63A8-4105-B502-FE27F0645892}" destId="{2F68DBDC-F4B2-4760-B669-07DFDD369797}" srcOrd="0" destOrd="0" presId="urn:microsoft.com/office/officeart/2008/layout/AlternatingHexagons"/>
    <dgm:cxn modelId="{7E251199-BC56-4DC1-A192-FF6AD7D03F2C}" type="presOf" srcId="{D1B459D7-F018-4876-B37B-E793FDDE187F}" destId="{943F53EA-0160-4B6B-9758-B63171603126}" srcOrd="0" destOrd="0" presId="urn:microsoft.com/office/officeart/2008/layout/AlternatingHexagons"/>
    <dgm:cxn modelId="{0CE4419F-0994-4041-9883-18B25A98BC23}" type="presOf" srcId="{69E4987A-0BF9-4937-8024-672252980F9B}" destId="{840E2318-EC39-4DCD-82A1-41D6BDB6ABEC}" srcOrd="0" destOrd="0" presId="urn:microsoft.com/office/officeart/2008/layout/AlternatingHexagons"/>
    <dgm:cxn modelId="{310723B5-EAB1-4E2B-9FBD-A6807CE80A41}" type="presOf" srcId="{71C36DA9-B3CD-4F84-91D7-9DE73A4D2651}" destId="{74248199-F074-4E64-88D7-E8C6C28DB56A}" srcOrd="0" destOrd="0" presId="urn:microsoft.com/office/officeart/2008/layout/AlternatingHexagons"/>
    <dgm:cxn modelId="{AFF0EABE-9892-4106-8CB4-3F99DAFA8E95}" srcId="{69E4987A-0BF9-4937-8024-672252980F9B}" destId="{C576F9D1-115C-4792-9FDE-532F7F0269E7}" srcOrd="0" destOrd="0" parTransId="{4D3A3669-D98A-421F-B7BB-60422E71618F}" sibTransId="{FE6B0F25-9858-43F5-A558-23AFE1C9A095}"/>
    <dgm:cxn modelId="{CDD063C3-E69D-40BE-A361-5972F5A2FA52}" srcId="{E8126178-7C50-4E2D-BF04-6C0A4137AAB1}" destId="{D1B459D7-F018-4876-B37B-E793FDDE187F}" srcOrd="0" destOrd="0" parTransId="{4664F2C9-BEC7-427C-A7EA-E8036AE4700C}" sibTransId="{2962AD02-86AB-4D25-BEE9-72A62A7E0581}"/>
    <dgm:cxn modelId="{188945CE-CF66-468B-BADA-0252DDA33EB1}" srcId="{A2BF45A4-1247-4384-BF8E-A926DFA29CC4}" destId="{C2CDD4B9-63A8-4105-B502-FE27F0645892}" srcOrd="0" destOrd="0" parTransId="{39827503-0AED-4039-948D-C4912130D0C7}" sibTransId="{EB98E3F1-DBE9-4AA7-B942-D064D9609A77}"/>
    <dgm:cxn modelId="{E8BC66D9-06B8-47DF-9463-1DEF081B3A2C}" srcId="{D3E7F38D-1FD6-4895-B01A-6957438E92DE}" destId="{A2BF45A4-1247-4384-BF8E-A926DFA29CC4}" srcOrd="2" destOrd="0" parTransId="{5F0DD13C-A59F-4114-85F9-998B586E6A3E}" sibTransId="{71C36DA9-B3CD-4F84-91D7-9DE73A4D2651}"/>
    <dgm:cxn modelId="{830873EB-E345-4013-A028-93121C34AA91}" srcId="{D3E7F38D-1FD6-4895-B01A-6957438E92DE}" destId="{69E4987A-0BF9-4937-8024-672252980F9B}" srcOrd="0" destOrd="0" parTransId="{B56FF962-6536-4281-817B-F45C57C98ED8}" sibTransId="{8579A8E8-6FF4-4CCD-BD5F-8CE1A0380E34}"/>
    <dgm:cxn modelId="{6EF04DF9-5100-4CBA-95FC-1E4E5C5436CB}" type="presOf" srcId="{A2BF45A4-1247-4384-BF8E-A926DFA29CC4}" destId="{12DA6610-BDD0-4A09-82F2-57420AAF5CE3}" srcOrd="0" destOrd="0" presId="urn:microsoft.com/office/officeart/2008/layout/AlternatingHexagons"/>
    <dgm:cxn modelId="{C34801FB-8BB5-42F6-AC1A-3668C0FCA986}" srcId="{D3E7F38D-1FD6-4895-B01A-6957438E92DE}" destId="{E8126178-7C50-4E2D-BF04-6C0A4137AAB1}" srcOrd="1" destOrd="0" parTransId="{56DF1927-D3AE-4322-BD9B-BDBA6E18A4A0}" sibTransId="{8021152A-DEB2-4590-9F60-D56F040D6E47}"/>
    <dgm:cxn modelId="{C8C18E8E-4C26-4074-BB52-10462B2C69E9}" type="presParOf" srcId="{2D25D9C8-F4F9-4839-9B4C-430A1C6D30B8}" destId="{2BD293A8-AC84-42B3-88DF-F3DF2AE0F1C0}" srcOrd="0" destOrd="0" presId="urn:microsoft.com/office/officeart/2008/layout/AlternatingHexagons"/>
    <dgm:cxn modelId="{18A1AC1C-5F7E-4398-BDAD-A41F85F543E3}" type="presParOf" srcId="{2BD293A8-AC84-42B3-88DF-F3DF2AE0F1C0}" destId="{840E2318-EC39-4DCD-82A1-41D6BDB6ABEC}" srcOrd="0" destOrd="0" presId="urn:microsoft.com/office/officeart/2008/layout/AlternatingHexagons"/>
    <dgm:cxn modelId="{30CEE3FB-B220-49E2-B241-F58C13D72693}" type="presParOf" srcId="{2BD293A8-AC84-42B3-88DF-F3DF2AE0F1C0}" destId="{F9001109-F0E9-45BF-8BC1-E4B5C30115D3}" srcOrd="1" destOrd="0" presId="urn:microsoft.com/office/officeart/2008/layout/AlternatingHexagons"/>
    <dgm:cxn modelId="{70DE6691-D5D2-49B1-AC2B-53C5E63ED0B4}" type="presParOf" srcId="{2BD293A8-AC84-42B3-88DF-F3DF2AE0F1C0}" destId="{8A095D1A-6D01-4301-9078-C7946C9F5F8F}" srcOrd="2" destOrd="0" presId="urn:microsoft.com/office/officeart/2008/layout/AlternatingHexagons"/>
    <dgm:cxn modelId="{ED85DFE4-A699-4B06-B6E3-E4DA641BCC9E}" type="presParOf" srcId="{2BD293A8-AC84-42B3-88DF-F3DF2AE0F1C0}" destId="{D3B17CD5-4406-42EA-858D-3A6F967F03CC}" srcOrd="3" destOrd="0" presId="urn:microsoft.com/office/officeart/2008/layout/AlternatingHexagons"/>
    <dgm:cxn modelId="{E737FA71-9956-4AB9-9B5E-066B7EC3F5C6}" type="presParOf" srcId="{2BD293A8-AC84-42B3-88DF-F3DF2AE0F1C0}" destId="{1802BB95-061F-44A3-9F1A-47314C3897C1}" srcOrd="4" destOrd="0" presId="urn:microsoft.com/office/officeart/2008/layout/AlternatingHexagons"/>
    <dgm:cxn modelId="{2AA39C62-FE37-45A4-8D20-A58F4F48F351}" type="presParOf" srcId="{2D25D9C8-F4F9-4839-9B4C-430A1C6D30B8}" destId="{62E93691-7651-449A-BBE5-DA318953B107}" srcOrd="1" destOrd="0" presId="urn:microsoft.com/office/officeart/2008/layout/AlternatingHexagons"/>
    <dgm:cxn modelId="{6C683313-6879-49D7-ACB7-B777CE4FD82D}" type="presParOf" srcId="{2D25D9C8-F4F9-4839-9B4C-430A1C6D30B8}" destId="{D78794DF-1B84-44FA-BBEF-27F8C8C8283B}" srcOrd="2" destOrd="0" presId="urn:microsoft.com/office/officeart/2008/layout/AlternatingHexagons"/>
    <dgm:cxn modelId="{0FDE2C47-AF33-44C2-8F74-6C626334C56A}" type="presParOf" srcId="{D78794DF-1B84-44FA-BBEF-27F8C8C8283B}" destId="{C7E6548C-7B20-4F44-B31D-1F82BCB4A301}" srcOrd="0" destOrd="0" presId="urn:microsoft.com/office/officeart/2008/layout/AlternatingHexagons"/>
    <dgm:cxn modelId="{B92F5336-1A2E-4F21-A7F3-9AFD6417AD40}" type="presParOf" srcId="{D78794DF-1B84-44FA-BBEF-27F8C8C8283B}" destId="{943F53EA-0160-4B6B-9758-B63171603126}" srcOrd="1" destOrd="0" presId="urn:microsoft.com/office/officeart/2008/layout/AlternatingHexagons"/>
    <dgm:cxn modelId="{D51DBFEE-5D56-4026-A0B4-5562DE921FE5}" type="presParOf" srcId="{D78794DF-1B84-44FA-BBEF-27F8C8C8283B}" destId="{85490AF7-C85E-426E-A024-B2FB16ACE6FC}" srcOrd="2" destOrd="0" presId="urn:microsoft.com/office/officeart/2008/layout/AlternatingHexagons"/>
    <dgm:cxn modelId="{4A478D85-F0FC-431E-A13F-0A0E08358339}" type="presParOf" srcId="{D78794DF-1B84-44FA-BBEF-27F8C8C8283B}" destId="{D0A336C0-FBDE-4F2F-B8F8-831A20E8BDEA}" srcOrd="3" destOrd="0" presId="urn:microsoft.com/office/officeart/2008/layout/AlternatingHexagons"/>
    <dgm:cxn modelId="{3949303B-8650-4706-AAD2-ACA88F59107A}" type="presParOf" srcId="{D78794DF-1B84-44FA-BBEF-27F8C8C8283B}" destId="{FFE22784-AF23-4EA6-B85D-832D9EC478FA}" srcOrd="4" destOrd="0" presId="urn:microsoft.com/office/officeart/2008/layout/AlternatingHexagons"/>
    <dgm:cxn modelId="{AC19A922-41EB-4497-85CB-A85976FF0B38}" type="presParOf" srcId="{2D25D9C8-F4F9-4839-9B4C-430A1C6D30B8}" destId="{454A12BD-2283-4C9A-B6CE-83662194F08E}" srcOrd="3" destOrd="0" presId="urn:microsoft.com/office/officeart/2008/layout/AlternatingHexagons"/>
    <dgm:cxn modelId="{B0D30F50-29D5-47F0-A9F4-B9F43644B5E3}" type="presParOf" srcId="{2D25D9C8-F4F9-4839-9B4C-430A1C6D30B8}" destId="{0D4F3842-6806-4422-B20D-1451E64B91A4}" srcOrd="4" destOrd="0" presId="urn:microsoft.com/office/officeart/2008/layout/AlternatingHexagons"/>
    <dgm:cxn modelId="{E33A2B60-1D00-4944-BAD8-79BED0B9BAD4}" type="presParOf" srcId="{0D4F3842-6806-4422-B20D-1451E64B91A4}" destId="{12DA6610-BDD0-4A09-82F2-57420AAF5CE3}" srcOrd="0" destOrd="0" presId="urn:microsoft.com/office/officeart/2008/layout/AlternatingHexagons"/>
    <dgm:cxn modelId="{BDDDEB13-9A72-4F5C-B5C4-8DB7731983A5}" type="presParOf" srcId="{0D4F3842-6806-4422-B20D-1451E64B91A4}" destId="{2F68DBDC-F4B2-4760-B669-07DFDD369797}" srcOrd="1" destOrd="0" presId="urn:microsoft.com/office/officeart/2008/layout/AlternatingHexagons"/>
    <dgm:cxn modelId="{7EB68F2F-C5DB-4A8F-9168-15CD542DEF4C}" type="presParOf" srcId="{0D4F3842-6806-4422-B20D-1451E64B91A4}" destId="{8B4AE2B6-F8AA-42C1-9742-EDAB819F814F}" srcOrd="2" destOrd="0" presId="urn:microsoft.com/office/officeart/2008/layout/AlternatingHexagons"/>
    <dgm:cxn modelId="{82287B23-75C9-4E3F-9D7C-784A96E79272}" type="presParOf" srcId="{0D4F3842-6806-4422-B20D-1451E64B91A4}" destId="{77C0ABB3-0F2B-47C1-A8FA-2B036F443BEE}" srcOrd="3" destOrd="0" presId="urn:microsoft.com/office/officeart/2008/layout/AlternatingHexagons"/>
    <dgm:cxn modelId="{CE818A1F-73CB-4F91-A4F6-A7732249E39E}" type="presParOf" srcId="{0D4F3842-6806-4422-B20D-1451E64B91A4}" destId="{74248199-F074-4E64-88D7-E8C6C28DB56A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95796F-C7A8-4004-9400-32F944AAE69E}" type="doc">
      <dgm:prSet loTypeId="urn:microsoft.com/office/officeart/2008/layout/PictureStrips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5896032-55CB-49BF-AD0F-79FDACABC779}">
      <dgm:prSet phldrT="[Text]"/>
      <dgm:spPr/>
      <dgm:t>
        <a:bodyPr/>
        <a:lstStyle/>
        <a:p>
          <a:r>
            <a:rPr lang="en-US" dirty="0"/>
            <a:t>Capture video and</a:t>
          </a:r>
        </a:p>
        <a:p>
          <a:r>
            <a:rPr lang="en-US" dirty="0"/>
            <a:t>still images</a:t>
          </a:r>
        </a:p>
      </dgm:t>
    </dgm:pt>
    <dgm:pt modelId="{277DE042-4C49-454C-85B4-B76DA4C434F1}" type="parTrans" cxnId="{3CF028A2-CB10-4E29-9169-D4138D41CE8B}">
      <dgm:prSet/>
      <dgm:spPr/>
      <dgm:t>
        <a:bodyPr/>
        <a:lstStyle/>
        <a:p>
          <a:endParaRPr lang="en-US"/>
        </a:p>
      </dgm:t>
    </dgm:pt>
    <dgm:pt modelId="{BCC83620-7FA4-43A4-BDA8-96B6FF951291}" type="sibTrans" cxnId="{3CF028A2-CB10-4E29-9169-D4138D41CE8B}">
      <dgm:prSet/>
      <dgm:spPr/>
      <dgm:t>
        <a:bodyPr/>
        <a:lstStyle/>
        <a:p>
          <a:endParaRPr lang="en-US"/>
        </a:p>
      </dgm:t>
    </dgm:pt>
    <dgm:pt modelId="{50B7D842-36F1-4C57-B7C4-9EC3C14966EE}">
      <dgm:prSet phldrT="[Text]"/>
      <dgm:spPr/>
      <dgm:t>
        <a:bodyPr/>
        <a:lstStyle/>
        <a:p>
          <a:r>
            <a:rPr lang="en-US" dirty="0"/>
            <a:t>Make video</a:t>
          </a:r>
        </a:p>
        <a:p>
          <a:r>
            <a:rPr lang="en-US" dirty="0"/>
            <a:t>telephone calls</a:t>
          </a:r>
        </a:p>
      </dgm:t>
    </dgm:pt>
    <dgm:pt modelId="{C819C5B2-1F0C-4619-A889-7D12F11FD8A6}" type="parTrans" cxnId="{E178518F-6958-4EFE-9C47-8E8CF79ADB72}">
      <dgm:prSet/>
      <dgm:spPr/>
      <dgm:t>
        <a:bodyPr/>
        <a:lstStyle/>
        <a:p>
          <a:endParaRPr lang="en-US"/>
        </a:p>
      </dgm:t>
    </dgm:pt>
    <dgm:pt modelId="{94C66B31-8E47-46F1-B2D3-FF916531A857}" type="sibTrans" cxnId="{E178518F-6958-4EFE-9C47-8E8CF79ADB72}">
      <dgm:prSet/>
      <dgm:spPr/>
      <dgm:t>
        <a:bodyPr/>
        <a:lstStyle/>
        <a:p>
          <a:endParaRPr lang="en-US"/>
        </a:p>
      </dgm:t>
    </dgm:pt>
    <dgm:pt modelId="{D797F11E-F242-494E-8FA5-033030241335}">
      <dgm:prSet phldrT="[Text]"/>
      <dgm:spPr/>
      <dgm:t>
        <a:bodyPr/>
        <a:lstStyle/>
        <a:p>
          <a:r>
            <a:rPr lang="en-US" dirty="0"/>
            <a:t>Broadcast live</a:t>
          </a:r>
        </a:p>
        <a:p>
          <a:r>
            <a:rPr lang="en-US" dirty="0"/>
            <a:t>images over the</a:t>
          </a:r>
        </a:p>
        <a:p>
          <a:r>
            <a:rPr lang="en-US" dirty="0"/>
            <a:t>Internet</a:t>
          </a:r>
        </a:p>
      </dgm:t>
    </dgm:pt>
    <dgm:pt modelId="{0276E520-A4A5-42DE-9C7D-5CEB7D50F2D9}" type="parTrans" cxnId="{E61D6C6F-7E3D-46A8-946A-1C749AA100DB}">
      <dgm:prSet/>
      <dgm:spPr/>
      <dgm:t>
        <a:bodyPr/>
        <a:lstStyle/>
        <a:p>
          <a:endParaRPr lang="en-US"/>
        </a:p>
      </dgm:t>
    </dgm:pt>
    <dgm:pt modelId="{4FB7312A-176A-44F1-91E4-5A265D9011F1}" type="sibTrans" cxnId="{E61D6C6F-7E3D-46A8-946A-1C749AA100DB}">
      <dgm:prSet/>
      <dgm:spPr/>
      <dgm:t>
        <a:bodyPr/>
        <a:lstStyle/>
        <a:p>
          <a:endParaRPr lang="en-US"/>
        </a:p>
      </dgm:t>
    </dgm:pt>
    <dgm:pt modelId="{3DB79576-58B8-4E71-AE0D-784051CD80D2}">
      <dgm:prSet phldrT="[Text]"/>
      <dgm:spPr/>
      <dgm:t>
        <a:bodyPr/>
        <a:lstStyle/>
        <a:p>
          <a:r>
            <a:rPr lang="en-US" dirty="0"/>
            <a:t>Add live images to instant messages</a:t>
          </a:r>
        </a:p>
      </dgm:t>
    </dgm:pt>
    <dgm:pt modelId="{D826BA26-918F-4A18-B02F-29AC5631C037}" type="parTrans" cxnId="{38455F4C-E1C7-4386-8E23-094FCEC47FFA}">
      <dgm:prSet/>
      <dgm:spPr/>
      <dgm:t>
        <a:bodyPr/>
        <a:lstStyle/>
        <a:p>
          <a:endParaRPr lang="en-US"/>
        </a:p>
      </dgm:t>
    </dgm:pt>
    <dgm:pt modelId="{AFBE2AE6-63D5-4468-A325-7CED53A4401D}" type="sibTrans" cxnId="{38455F4C-E1C7-4386-8E23-094FCEC47FFA}">
      <dgm:prSet/>
      <dgm:spPr/>
      <dgm:t>
        <a:bodyPr/>
        <a:lstStyle/>
        <a:p>
          <a:endParaRPr lang="en-US"/>
        </a:p>
      </dgm:t>
    </dgm:pt>
    <dgm:pt modelId="{EAFE4645-2379-4B3D-B229-FF9DF757382B}" type="pres">
      <dgm:prSet presAssocID="{CB95796F-C7A8-4004-9400-32F944AAE69E}" presName="Name0" presStyleCnt="0">
        <dgm:presLayoutVars>
          <dgm:dir/>
          <dgm:resizeHandles val="exact"/>
        </dgm:presLayoutVars>
      </dgm:prSet>
      <dgm:spPr/>
    </dgm:pt>
    <dgm:pt modelId="{F79F9160-8325-40CB-871A-7B77E275F67B}" type="pres">
      <dgm:prSet presAssocID="{45896032-55CB-49BF-AD0F-79FDACABC779}" presName="composite" presStyleCnt="0"/>
      <dgm:spPr/>
    </dgm:pt>
    <dgm:pt modelId="{BBCFFFFE-FC76-4199-A0C5-9F1FCCC304AD}" type="pres">
      <dgm:prSet presAssocID="{45896032-55CB-49BF-AD0F-79FDACABC779}" presName="rect1" presStyleLbl="trAlignAcc1" presStyleIdx="0" presStyleCnt="4">
        <dgm:presLayoutVars>
          <dgm:bulletEnabled val="1"/>
        </dgm:presLayoutVars>
      </dgm:prSet>
      <dgm:spPr/>
    </dgm:pt>
    <dgm:pt modelId="{0F292C40-1262-4583-ADEB-7CB5CA714120}" type="pres">
      <dgm:prSet presAssocID="{45896032-55CB-49BF-AD0F-79FDACABC779}" presName="rect2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E30603FB-0D8E-4B1D-ADA9-5FF7E86216B6}" type="pres">
      <dgm:prSet presAssocID="{BCC83620-7FA4-43A4-BDA8-96B6FF951291}" presName="sibTrans" presStyleCnt="0"/>
      <dgm:spPr/>
    </dgm:pt>
    <dgm:pt modelId="{35A4346D-55D8-4959-95D9-7EEDDDEDB428}" type="pres">
      <dgm:prSet presAssocID="{50B7D842-36F1-4C57-B7C4-9EC3C14966EE}" presName="composite" presStyleCnt="0"/>
      <dgm:spPr/>
    </dgm:pt>
    <dgm:pt modelId="{98FD6172-7AC4-43A1-81D8-A71BE4EFF680}" type="pres">
      <dgm:prSet presAssocID="{50B7D842-36F1-4C57-B7C4-9EC3C14966EE}" presName="rect1" presStyleLbl="trAlignAcc1" presStyleIdx="1" presStyleCnt="4">
        <dgm:presLayoutVars>
          <dgm:bulletEnabled val="1"/>
        </dgm:presLayoutVars>
      </dgm:prSet>
      <dgm:spPr/>
    </dgm:pt>
    <dgm:pt modelId="{61722A48-ABC9-484A-9B03-04F4D48FC6E6}" type="pres">
      <dgm:prSet presAssocID="{50B7D842-36F1-4C57-B7C4-9EC3C14966EE}" presName="rect2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000" r="-69000"/>
          </a:stretch>
        </a:blipFill>
      </dgm:spPr>
    </dgm:pt>
    <dgm:pt modelId="{C6E474E3-57A7-4E3F-B22D-F9905BF58D2F}" type="pres">
      <dgm:prSet presAssocID="{94C66B31-8E47-46F1-B2D3-FF916531A857}" presName="sibTrans" presStyleCnt="0"/>
      <dgm:spPr/>
    </dgm:pt>
    <dgm:pt modelId="{371E2C93-6116-4849-8DC1-A9A1B63C95C9}" type="pres">
      <dgm:prSet presAssocID="{D797F11E-F242-494E-8FA5-033030241335}" presName="composite" presStyleCnt="0"/>
      <dgm:spPr/>
    </dgm:pt>
    <dgm:pt modelId="{C0884F63-0451-4D68-BB5A-78CF6A1A4CE8}" type="pres">
      <dgm:prSet presAssocID="{D797F11E-F242-494E-8FA5-033030241335}" presName="rect1" presStyleLbl="trAlignAcc1" presStyleIdx="2" presStyleCnt="4">
        <dgm:presLayoutVars>
          <dgm:bulletEnabled val="1"/>
        </dgm:presLayoutVars>
      </dgm:prSet>
      <dgm:spPr/>
    </dgm:pt>
    <dgm:pt modelId="{C24B007A-B64E-4D04-8B9F-218B53E257AE}" type="pres">
      <dgm:prSet presAssocID="{D797F11E-F242-494E-8FA5-033030241335}" presName="rect2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280B72D8-9094-439E-BABF-E42B774C5ABC}" type="pres">
      <dgm:prSet presAssocID="{4FB7312A-176A-44F1-91E4-5A265D9011F1}" presName="sibTrans" presStyleCnt="0"/>
      <dgm:spPr/>
    </dgm:pt>
    <dgm:pt modelId="{3DABC221-AD99-4992-9EE7-9EB2C5CAB504}" type="pres">
      <dgm:prSet presAssocID="{3DB79576-58B8-4E71-AE0D-784051CD80D2}" presName="composite" presStyleCnt="0"/>
      <dgm:spPr/>
    </dgm:pt>
    <dgm:pt modelId="{B776F097-7E42-4F3A-BDC8-39444D644772}" type="pres">
      <dgm:prSet presAssocID="{3DB79576-58B8-4E71-AE0D-784051CD80D2}" presName="rect1" presStyleLbl="trAlignAcc1" presStyleIdx="3" presStyleCnt="4">
        <dgm:presLayoutVars>
          <dgm:bulletEnabled val="1"/>
        </dgm:presLayoutVars>
      </dgm:prSet>
      <dgm:spPr/>
    </dgm:pt>
    <dgm:pt modelId="{AF41E5F1-1BF0-455C-8BBC-5352DA30693F}" type="pres">
      <dgm:prSet presAssocID="{3DB79576-58B8-4E71-AE0D-784051CD80D2}" presName="rect2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</dgm:pt>
  </dgm:ptLst>
  <dgm:cxnLst>
    <dgm:cxn modelId="{1CA72524-B42A-4515-81DA-1AC18A9B9B19}" type="presOf" srcId="{50B7D842-36F1-4C57-B7C4-9EC3C14966EE}" destId="{98FD6172-7AC4-43A1-81D8-A71BE4EFF680}" srcOrd="0" destOrd="0" presId="urn:microsoft.com/office/officeart/2008/layout/PictureStrips"/>
    <dgm:cxn modelId="{6942CE3C-F2C7-4DCE-924A-AD6B5DD7AB31}" type="presOf" srcId="{3DB79576-58B8-4E71-AE0D-784051CD80D2}" destId="{B776F097-7E42-4F3A-BDC8-39444D644772}" srcOrd="0" destOrd="0" presId="urn:microsoft.com/office/officeart/2008/layout/PictureStrips"/>
    <dgm:cxn modelId="{38455F4C-E1C7-4386-8E23-094FCEC47FFA}" srcId="{CB95796F-C7A8-4004-9400-32F944AAE69E}" destId="{3DB79576-58B8-4E71-AE0D-784051CD80D2}" srcOrd="3" destOrd="0" parTransId="{D826BA26-918F-4A18-B02F-29AC5631C037}" sibTransId="{AFBE2AE6-63D5-4468-A325-7CED53A4401D}"/>
    <dgm:cxn modelId="{E61D6C6F-7E3D-46A8-946A-1C749AA100DB}" srcId="{CB95796F-C7A8-4004-9400-32F944AAE69E}" destId="{D797F11E-F242-494E-8FA5-033030241335}" srcOrd="2" destOrd="0" parTransId="{0276E520-A4A5-42DE-9C7D-5CEB7D50F2D9}" sibTransId="{4FB7312A-176A-44F1-91E4-5A265D9011F1}"/>
    <dgm:cxn modelId="{26C68879-646E-4EDD-8510-673C6DB80840}" type="presOf" srcId="{45896032-55CB-49BF-AD0F-79FDACABC779}" destId="{BBCFFFFE-FC76-4199-A0C5-9F1FCCC304AD}" srcOrd="0" destOrd="0" presId="urn:microsoft.com/office/officeart/2008/layout/PictureStrips"/>
    <dgm:cxn modelId="{6D219A7B-1943-4ED6-8951-A9B1C13CE3C8}" type="presOf" srcId="{D797F11E-F242-494E-8FA5-033030241335}" destId="{C0884F63-0451-4D68-BB5A-78CF6A1A4CE8}" srcOrd="0" destOrd="0" presId="urn:microsoft.com/office/officeart/2008/layout/PictureStrips"/>
    <dgm:cxn modelId="{E178518F-6958-4EFE-9C47-8E8CF79ADB72}" srcId="{CB95796F-C7A8-4004-9400-32F944AAE69E}" destId="{50B7D842-36F1-4C57-B7C4-9EC3C14966EE}" srcOrd="1" destOrd="0" parTransId="{C819C5B2-1F0C-4619-A889-7D12F11FD8A6}" sibTransId="{94C66B31-8E47-46F1-B2D3-FF916531A857}"/>
    <dgm:cxn modelId="{C9633298-35DA-44D3-9822-DE97D61C3A33}" type="presOf" srcId="{CB95796F-C7A8-4004-9400-32F944AAE69E}" destId="{EAFE4645-2379-4B3D-B229-FF9DF757382B}" srcOrd="0" destOrd="0" presId="urn:microsoft.com/office/officeart/2008/layout/PictureStrips"/>
    <dgm:cxn modelId="{3CF028A2-CB10-4E29-9169-D4138D41CE8B}" srcId="{CB95796F-C7A8-4004-9400-32F944AAE69E}" destId="{45896032-55CB-49BF-AD0F-79FDACABC779}" srcOrd="0" destOrd="0" parTransId="{277DE042-4C49-454C-85B4-B76DA4C434F1}" sibTransId="{BCC83620-7FA4-43A4-BDA8-96B6FF951291}"/>
    <dgm:cxn modelId="{2647F073-01CD-483D-830F-AEF440C9C525}" type="presParOf" srcId="{EAFE4645-2379-4B3D-B229-FF9DF757382B}" destId="{F79F9160-8325-40CB-871A-7B77E275F67B}" srcOrd="0" destOrd="0" presId="urn:microsoft.com/office/officeart/2008/layout/PictureStrips"/>
    <dgm:cxn modelId="{3B9AB83A-BC40-48DC-A2D0-F52FA36AE315}" type="presParOf" srcId="{F79F9160-8325-40CB-871A-7B77E275F67B}" destId="{BBCFFFFE-FC76-4199-A0C5-9F1FCCC304AD}" srcOrd="0" destOrd="0" presId="urn:microsoft.com/office/officeart/2008/layout/PictureStrips"/>
    <dgm:cxn modelId="{CEA5AC7A-F1C4-4638-857D-33F5470FBBF6}" type="presParOf" srcId="{F79F9160-8325-40CB-871A-7B77E275F67B}" destId="{0F292C40-1262-4583-ADEB-7CB5CA714120}" srcOrd="1" destOrd="0" presId="urn:microsoft.com/office/officeart/2008/layout/PictureStrips"/>
    <dgm:cxn modelId="{DF3C9291-F768-4DD3-8F0C-665D0341CA08}" type="presParOf" srcId="{EAFE4645-2379-4B3D-B229-FF9DF757382B}" destId="{E30603FB-0D8E-4B1D-ADA9-5FF7E86216B6}" srcOrd="1" destOrd="0" presId="urn:microsoft.com/office/officeart/2008/layout/PictureStrips"/>
    <dgm:cxn modelId="{CC2A22E5-7B8B-41B3-9FFB-827383E443C9}" type="presParOf" srcId="{EAFE4645-2379-4B3D-B229-FF9DF757382B}" destId="{35A4346D-55D8-4959-95D9-7EEDDDEDB428}" srcOrd="2" destOrd="0" presId="urn:microsoft.com/office/officeart/2008/layout/PictureStrips"/>
    <dgm:cxn modelId="{002958EC-16BB-4902-A1E7-FE0E10A8734B}" type="presParOf" srcId="{35A4346D-55D8-4959-95D9-7EEDDDEDB428}" destId="{98FD6172-7AC4-43A1-81D8-A71BE4EFF680}" srcOrd="0" destOrd="0" presId="urn:microsoft.com/office/officeart/2008/layout/PictureStrips"/>
    <dgm:cxn modelId="{C1C2FE07-4DF5-444C-AB87-33ED8C897B7D}" type="presParOf" srcId="{35A4346D-55D8-4959-95D9-7EEDDDEDB428}" destId="{61722A48-ABC9-484A-9B03-04F4D48FC6E6}" srcOrd="1" destOrd="0" presId="urn:microsoft.com/office/officeart/2008/layout/PictureStrips"/>
    <dgm:cxn modelId="{2A94BF04-50E8-4AB2-B463-812E6434B1D8}" type="presParOf" srcId="{EAFE4645-2379-4B3D-B229-FF9DF757382B}" destId="{C6E474E3-57A7-4E3F-B22D-F9905BF58D2F}" srcOrd="3" destOrd="0" presId="urn:microsoft.com/office/officeart/2008/layout/PictureStrips"/>
    <dgm:cxn modelId="{334AAB4E-0FCD-44BA-A726-E3058B24444F}" type="presParOf" srcId="{EAFE4645-2379-4B3D-B229-FF9DF757382B}" destId="{371E2C93-6116-4849-8DC1-A9A1B63C95C9}" srcOrd="4" destOrd="0" presId="urn:microsoft.com/office/officeart/2008/layout/PictureStrips"/>
    <dgm:cxn modelId="{9B5325DA-CA8C-47DF-A746-6E0682003EDD}" type="presParOf" srcId="{371E2C93-6116-4849-8DC1-A9A1B63C95C9}" destId="{C0884F63-0451-4D68-BB5A-78CF6A1A4CE8}" srcOrd="0" destOrd="0" presId="urn:microsoft.com/office/officeart/2008/layout/PictureStrips"/>
    <dgm:cxn modelId="{FB09820F-85E0-4EAF-AAA3-33556595CDCB}" type="presParOf" srcId="{371E2C93-6116-4849-8DC1-A9A1B63C95C9}" destId="{C24B007A-B64E-4D04-8B9F-218B53E257AE}" srcOrd="1" destOrd="0" presId="urn:microsoft.com/office/officeart/2008/layout/PictureStrips"/>
    <dgm:cxn modelId="{51696EB0-91B5-4543-857D-DFCAE0BF2211}" type="presParOf" srcId="{EAFE4645-2379-4B3D-B229-FF9DF757382B}" destId="{280B72D8-9094-439E-BABF-E42B774C5ABC}" srcOrd="5" destOrd="0" presId="urn:microsoft.com/office/officeart/2008/layout/PictureStrips"/>
    <dgm:cxn modelId="{0FDAE1AD-945D-41CA-899D-9AD8BD9BDF80}" type="presParOf" srcId="{EAFE4645-2379-4B3D-B229-FF9DF757382B}" destId="{3DABC221-AD99-4992-9EE7-9EB2C5CAB504}" srcOrd="6" destOrd="0" presId="urn:microsoft.com/office/officeart/2008/layout/PictureStrips"/>
    <dgm:cxn modelId="{6842261E-70F8-4888-877E-BCEA1BA0E51C}" type="presParOf" srcId="{3DABC221-AD99-4992-9EE7-9EB2C5CAB504}" destId="{B776F097-7E42-4F3A-BDC8-39444D644772}" srcOrd="0" destOrd="0" presId="urn:microsoft.com/office/officeart/2008/layout/PictureStrips"/>
    <dgm:cxn modelId="{F7476A76-F787-4FA8-8B3D-B98076E7295F}" type="presParOf" srcId="{3DABC221-AD99-4992-9EE7-9EB2C5CAB504}" destId="{AF41E5F1-1BF0-455C-8BBC-5352DA30693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BB0D24-1F72-40ED-A44C-C0B539D7DDBC}">
      <dsp:nvSpPr>
        <dsp:cNvPr id="0" name=""/>
        <dsp:cNvSpPr/>
      </dsp:nvSpPr>
      <dsp:spPr>
        <a:xfrm rot="5400000">
          <a:off x="-166088" y="167679"/>
          <a:ext cx="1107254" cy="7750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Program</a:t>
          </a:r>
        </a:p>
      </dsp:txBody>
      <dsp:txXfrm rot="-5400000">
        <a:off x="0" y="389130"/>
        <a:ext cx="775078" cy="332176"/>
      </dsp:txXfrm>
    </dsp:sp>
    <dsp:sp modelId="{18626F14-9129-4034-9BCE-D044DCEB9F43}">
      <dsp:nvSpPr>
        <dsp:cNvPr id="0" name=""/>
        <dsp:cNvSpPr/>
      </dsp:nvSpPr>
      <dsp:spPr>
        <a:xfrm rot="5400000">
          <a:off x="3531800" y="-2755130"/>
          <a:ext cx="719715" cy="62331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 program is a series of related instructions that tells a computer what tasks to perform and how to perform them.</a:t>
          </a:r>
        </a:p>
      </dsp:txBody>
      <dsp:txXfrm rot="-5400000">
        <a:off x="775078" y="36726"/>
        <a:ext cx="6198025" cy="649447"/>
      </dsp:txXfrm>
    </dsp:sp>
    <dsp:sp modelId="{31E49211-B4A9-4CB2-AF0F-48AFD60A36B5}">
      <dsp:nvSpPr>
        <dsp:cNvPr id="0" name=""/>
        <dsp:cNvSpPr/>
      </dsp:nvSpPr>
      <dsp:spPr>
        <a:xfrm rot="5400000">
          <a:off x="-166088" y="1071699"/>
          <a:ext cx="1107254" cy="7750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Command</a:t>
          </a:r>
        </a:p>
      </dsp:txBody>
      <dsp:txXfrm rot="-5400000">
        <a:off x="0" y="1293150"/>
        <a:ext cx="775078" cy="332176"/>
      </dsp:txXfrm>
    </dsp:sp>
    <dsp:sp modelId="{B65819B3-F17D-4229-9A8B-F2F08FCB0D2E}">
      <dsp:nvSpPr>
        <dsp:cNvPr id="0" name=""/>
        <dsp:cNvSpPr/>
      </dsp:nvSpPr>
      <dsp:spPr>
        <a:xfrm rot="5400000">
          <a:off x="3531800" y="-1851110"/>
          <a:ext cx="719715" cy="62331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Programs respond to commands that a user issues</a:t>
          </a:r>
        </a:p>
      </dsp:txBody>
      <dsp:txXfrm rot="-5400000">
        <a:off x="775078" y="940746"/>
        <a:ext cx="6198025" cy="649447"/>
      </dsp:txXfrm>
    </dsp:sp>
    <dsp:sp modelId="{A954B8E5-29F4-4782-9FFA-FDA24345FF50}">
      <dsp:nvSpPr>
        <dsp:cNvPr id="0" name=""/>
        <dsp:cNvSpPr/>
      </dsp:nvSpPr>
      <dsp:spPr>
        <a:xfrm rot="5400000">
          <a:off x="-166088" y="1975720"/>
          <a:ext cx="1107254" cy="7750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User Response</a:t>
          </a:r>
        </a:p>
      </dsp:txBody>
      <dsp:txXfrm rot="-5400000">
        <a:off x="0" y="2197171"/>
        <a:ext cx="775078" cy="332176"/>
      </dsp:txXfrm>
    </dsp:sp>
    <dsp:sp modelId="{C2F718BF-F8F5-4F3A-B3AC-99BBD77DCBC9}">
      <dsp:nvSpPr>
        <dsp:cNvPr id="0" name=""/>
        <dsp:cNvSpPr/>
      </dsp:nvSpPr>
      <dsp:spPr>
        <a:xfrm rot="5400000">
          <a:off x="3531800" y="-947089"/>
          <a:ext cx="719715" cy="62331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 user response is an instruction a user issues by replying to a question displayed by a program</a:t>
          </a:r>
        </a:p>
      </dsp:txBody>
      <dsp:txXfrm rot="-5400000">
        <a:off x="775078" y="1844767"/>
        <a:ext cx="6198025" cy="6494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8B0F52-A5E6-4C7C-A477-45F588919307}">
      <dsp:nvSpPr>
        <dsp:cNvPr id="0" name=""/>
        <dsp:cNvSpPr/>
      </dsp:nvSpPr>
      <dsp:spPr>
        <a:xfrm>
          <a:off x="1283" y="673807"/>
          <a:ext cx="5006206" cy="30037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 </a:t>
          </a:r>
          <a:r>
            <a:rPr lang="en-US" sz="3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pointing device</a:t>
          </a:r>
          <a:r>
            <a:rPr lang="en-US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is an input device that allows a user to control a pointer on the screen.</a:t>
          </a:r>
        </a:p>
      </dsp:txBody>
      <dsp:txXfrm>
        <a:off x="1283" y="673807"/>
        <a:ext cx="5006206" cy="3003723"/>
      </dsp:txXfrm>
    </dsp:sp>
    <dsp:sp modelId="{3126B4FE-FE5F-4ED4-A2B3-ABAE83597585}">
      <dsp:nvSpPr>
        <dsp:cNvPr id="0" name=""/>
        <dsp:cNvSpPr/>
      </dsp:nvSpPr>
      <dsp:spPr>
        <a:xfrm>
          <a:off x="5508110" y="673807"/>
          <a:ext cx="5006206" cy="30037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 </a:t>
          </a:r>
          <a:r>
            <a:rPr lang="en-US" sz="3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pointer </a:t>
          </a:r>
          <a:r>
            <a:rPr lang="en-US" sz="37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is a small symbol on the screen whose location and shape changes as a user moves a pointing device. </a:t>
          </a:r>
          <a:endParaRPr lang="en-US" sz="37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08110" y="673807"/>
        <a:ext cx="5006206" cy="30037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E2318-EC39-4DCD-82A1-41D6BDB6ABEC}">
      <dsp:nvSpPr>
        <dsp:cNvPr id="0" name=""/>
        <dsp:cNvSpPr/>
      </dsp:nvSpPr>
      <dsp:spPr>
        <a:xfrm rot="5400000">
          <a:off x="3372970" y="110804"/>
          <a:ext cx="1661984" cy="144592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Click</a:t>
          </a:r>
        </a:p>
      </dsp:txBody>
      <dsp:txXfrm rot="-5400000">
        <a:off x="3706322" y="261767"/>
        <a:ext cx="995280" cy="1144000"/>
      </dsp:txXfrm>
    </dsp:sp>
    <dsp:sp modelId="{F9001109-F0E9-45BF-8BC1-E4B5C30115D3}">
      <dsp:nvSpPr>
        <dsp:cNvPr id="0" name=""/>
        <dsp:cNvSpPr/>
      </dsp:nvSpPr>
      <dsp:spPr>
        <a:xfrm>
          <a:off x="4970801" y="335172"/>
          <a:ext cx="1854774" cy="997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4970801" y="335172"/>
        <a:ext cx="1854774" cy="997190"/>
      </dsp:txXfrm>
    </dsp:sp>
    <dsp:sp modelId="{1802BB95-061F-44A3-9F1A-47314C3897C1}">
      <dsp:nvSpPr>
        <dsp:cNvPr id="0" name=""/>
        <dsp:cNvSpPr/>
      </dsp:nvSpPr>
      <dsp:spPr>
        <a:xfrm rot="5400000">
          <a:off x="1811369" y="110804"/>
          <a:ext cx="1661984" cy="144592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Point</a:t>
          </a:r>
        </a:p>
      </dsp:txBody>
      <dsp:txXfrm rot="-5400000">
        <a:off x="2144721" y="261767"/>
        <a:ext cx="995280" cy="1144000"/>
      </dsp:txXfrm>
    </dsp:sp>
    <dsp:sp modelId="{C7E6548C-7B20-4F44-B31D-1F82BCB4A301}">
      <dsp:nvSpPr>
        <dsp:cNvPr id="0" name=""/>
        <dsp:cNvSpPr/>
      </dsp:nvSpPr>
      <dsp:spPr>
        <a:xfrm rot="5400000">
          <a:off x="2589178" y="1521496"/>
          <a:ext cx="1661984" cy="144592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Right Click</a:t>
          </a:r>
        </a:p>
      </dsp:txBody>
      <dsp:txXfrm rot="-5400000">
        <a:off x="2922530" y="1672459"/>
        <a:ext cx="995280" cy="1144000"/>
      </dsp:txXfrm>
    </dsp:sp>
    <dsp:sp modelId="{943F53EA-0160-4B6B-9758-B63171603126}">
      <dsp:nvSpPr>
        <dsp:cNvPr id="0" name=""/>
        <dsp:cNvSpPr/>
      </dsp:nvSpPr>
      <dsp:spPr>
        <a:xfrm>
          <a:off x="842432" y="1745864"/>
          <a:ext cx="1794943" cy="997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42432" y="1745864"/>
        <a:ext cx="1794943" cy="997190"/>
      </dsp:txXfrm>
    </dsp:sp>
    <dsp:sp modelId="{FFE22784-AF23-4EA6-B85D-832D9EC478FA}">
      <dsp:nvSpPr>
        <dsp:cNvPr id="0" name=""/>
        <dsp:cNvSpPr/>
      </dsp:nvSpPr>
      <dsp:spPr>
        <a:xfrm rot="5400000">
          <a:off x="4150778" y="1521496"/>
          <a:ext cx="1661984" cy="144592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Double Click</a:t>
          </a:r>
        </a:p>
      </dsp:txBody>
      <dsp:txXfrm rot="-5400000">
        <a:off x="4484130" y="1672459"/>
        <a:ext cx="995280" cy="1144000"/>
      </dsp:txXfrm>
    </dsp:sp>
    <dsp:sp modelId="{12DA6610-BDD0-4A09-82F2-57420AAF5CE3}">
      <dsp:nvSpPr>
        <dsp:cNvPr id="0" name=""/>
        <dsp:cNvSpPr/>
      </dsp:nvSpPr>
      <dsp:spPr>
        <a:xfrm rot="5400000">
          <a:off x="3372970" y="2932189"/>
          <a:ext cx="1661984" cy="144592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Rotate Wheel</a:t>
          </a:r>
        </a:p>
      </dsp:txBody>
      <dsp:txXfrm rot="-5400000">
        <a:off x="3706322" y="3083152"/>
        <a:ext cx="995280" cy="1144000"/>
      </dsp:txXfrm>
    </dsp:sp>
    <dsp:sp modelId="{2F68DBDC-F4B2-4760-B669-07DFDD369797}">
      <dsp:nvSpPr>
        <dsp:cNvPr id="0" name=""/>
        <dsp:cNvSpPr/>
      </dsp:nvSpPr>
      <dsp:spPr>
        <a:xfrm>
          <a:off x="4970801" y="3156557"/>
          <a:ext cx="1854774" cy="997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4970801" y="3156557"/>
        <a:ext cx="1854774" cy="997190"/>
      </dsp:txXfrm>
    </dsp:sp>
    <dsp:sp modelId="{74248199-F074-4E64-88D7-E8C6C28DB56A}">
      <dsp:nvSpPr>
        <dsp:cNvPr id="0" name=""/>
        <dsp:cNvSpPr/>
      </dsp:nvSpPr>
      <dsp:spPr>
        <a:xfrm rot="5400000">
          <a:off x="1811369" y="2932189"/>
          <a:ext cx="1661984" cy="144592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Drag</a:t>
          </a:r>
        </a:p>
      </dsp:txBody>
      <dsp:txXfrm rot="-5400000">
        <a:off x="2144721" y="3083152"/>
        <a:ext cx="995280" cy="1144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CFFFFE-FC76-4199-A0C5-9F1FCCC304AD}">
      <dsp:nvSpPr>
        <dsp:cNvPr id="0" name=""/>
        <dsp:cNvSpPr/>
      </dsp:nvSpPr>
      <dsp:spPr>
        <a:xfrm>
          <a:off x="161131" y="1463165"/>
          <a:ext cx="3771900" cy="11787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386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Capture video and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still images</a:t>
          </a:r>
        </a:p>
      </dsp:txBody>
      <dsp:txXfrm>
        <a:off x="161131" y="1463165"/>
        <a:ext cx="3771900" cy="1178718"/>
      </dsp:txXfrm>
    </dsp:sp>
    <dsp:sp modelId="{0F292C40-1262-4583-ADEB-7CB5CA714120}">
      <dsp:nvSpPr>
        <dsp:cNvPr id="0" name=""/>
        <dsp:cNvSpPr/>
      </dsp:nvSpPr>
      <dsp:spPr>
        <a:xfrm>
          <a:off x="3968" y="1292906"/>
          <a:ext cx="825103" cy="1237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FD6172-7AC4-43A1-81D8-A71BE4EFF680}">
      <dsp:nvSpPr>
        <dsp:cNvPr id="0" name=""/>
        <dsp:cNvSpPr/>
      </dsp:nvSpPr>
      <dsp:spPr>
        <a:xfrm>
          <a:off x="4352131" y="1463165"/>
          <a:ext cx="3771900" cy="11787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386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Make video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telephone calls</a:t>
          </a:r>
        </a:p>
      </dsp:txBody>
      <dsp:txXfrm>
        <a:off x="4352131" y="1463165"/>
        <a:ext cx="3771900" cy="1178718"/>
      </dsp:txXfrm>
    </dsp:sp>
    <dsp:sp modelId="{61722A48-ABC9-484A-9B03-04F4D48FC6E6}">
      <dsp:nvSpPr>
        <dsp:cNvPr id="0" name=""/>
        <dsp:cNvSpPr/>
      </dsp:nvSpPr>
      <dsp:spPr>
        <a:xfrm>
          <a:off x="4194968" y="1292906"/>
          <a:ext cx="825103" cy="123765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000" r="-6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884F63-0451-4D68-BB5A-78CF6A1A4CE8}">
      <dsp:nvSpPr>
        <dsp:cNvPr id="0" name=""/>
        <dsp:cNvSpPr/>
      </dsp:nvSpPr>
      <dsp:spPr>
        <a:xfrm>
          <a:off x="161131" y="2947041"/>
          <a:ext cx="3771900" cy="11787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386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Broadcast live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images over the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Internet</a:t>
          </a:r>
        </a:p>
      </dsp:txBody>
      <dsp:txXfrm>
        <a:off x="161131" y="2947041"/>
        <a:ext cx="3771900" cy="1178718"/>
      </dsp:txXfrm>
    </dsp:sp>
    <dsp:sp modelId="{C24B007A-B64E-4D04-8B9F-218B53E257AE}">
      <dsp:nvSpPr>
        <dsp:cNvPr id="0" name=""/>
        <dsp:cNvSpPr/>
      </dsp:nvSpPr>
      <dsp:spPr>
        <a:xfrm>
          <a:off x="3968" y="2776782"/>
          <a:ext cx="825103" cy="1237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76F097-7E42-4F3A-BDC8-39444D644772}">
      <dsp:nvSpPr>
        <dsp:cNvPr id="0" name=""/>
        <dsp:cNvSpPr/>
      </dsp:nvSpPr>
      <dsp:spPr>
        <a:xfrm>
          <a:off x="4352131" y="2947041"/>
          <a:ext cx="3771900" cy="11787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386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Add live images to instant messages</a:t>
          </a:r>
        </a:p>
      </dsp:txBody>
      <dsp:txXfrm>
        <a:off x="4352131" y="2947041"/>
        <a:ext cx="3771900" cy="1178718"/>
      </dsp:txXfrm>
    </dsp:sp>
    <dsp:sp modelId="{AF41E5F1-1BF0-455C-8BBC-5352DA30693F}">
      <dsp:nvSpPr>
        <dsp:cNvPr id="0" name=""/>
        <dsp:cNvSpPr/>
      </dsp:nvSpPr>
      <dsp:spPr>
        <a:xfrm>
          <a:off x="4194968" y="2776782"/>
          <a:ext cx="825103" cy="123765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E66F9-3D7B-49D0-B83D-490C3005C8CA}" type="datetimeFigureOut">
              <a:rPr lang="en-GB" smtClean="0"/>
              <a:t>22/06/2021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2A64F-D846-4562-9B1C-493B3418D9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24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710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DAA53-05C2-47B6-A447-EEBEA9FC75F7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00BB0-235C-4584-B75A-3D6F96157316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46F63-3EE8-487E-AD23-F6EE03E42F2F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E42A-CACD-4BF2-A747-BD13CFFAA548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2C624-C609-44AE-B794-6F1D127A7C13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E1C99-D4BA-4649-B421-3BB4113C23E6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by, Adil Khan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24B86-466D-4BB4-9EE9-4BC8F5A2F69A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by, Adil Khan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F99C-C2E8-4AA2-8811-7E0EE80F1218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by, Adil Khan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534B-360D-4291-BD84-6411A0533C12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by, Adil Khan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E28F9-7017-4E0E-B83E-B7F56DA61E07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by, Adil Khan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435B-D122-4DD0-A5B7-79699A800CE6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by, Adil Khan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400BE-D7AB-4DD8-AC33-DEB5718AC97E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mputerhope.com/jargon/i/infrared.htm" TargetMode="External"/><Relationship Id="rId13" Type="http://schemas.openxmlformats.org/officeDocument/2006/relationships/hyperlink" Target="https://www.computerhope.com/jargon/r/router.htm" TargetMode="External"/><Relationship Id="rId3" Type="http://schemas.openxmlformats.org/officeDocument/2006/relationships/hyperlink" Target="https://www.computerhope.com/jargon/w/wireless.htm" TargetMode="External"/><Relationship Id="rId7" Type="http://schemas.openxmlformats.org/officeDocument/2006/relationships/hyperlink" Target="https://www.computerhope.com/jargon/b/bluetoot.htm" TargetMode="External"/><Relationship Id="rId12" Type="http://schemas.openxmlformats.org/officeDocument/2006/relationships/hyperlink" Target="https://www.computerhope.com/jargon/w/wifi.htm" TargetMode="External"/><Relationship Id="rId2" Type="http://schemas.openxmlformats.org/officeDocument/2006/relationships/hyperlink" Target="https://www.computerhope.com/jargon/h/hardware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mputerhope.com/jargon/a/analog.htm" TargetMode="External"/><Relationship Id="rId11" Type="http://schemas.openxmlformats.org/officeDocument/2006/relationships/hyperlink" Target="https://www.computerhope.com/jargon/s/smartphone.htm" TargetMode="External"/><Relationship Id="rId5" Type="http://schemas.openxmlformats.org/officeDocument/2006/relationships/hyperlink" Target="https://www.computerhope.com/jargon/d/digital.htm" TargetMode="External"/><Relationship Id="rId10" Type="http://schemas.openxmlformats.org/officeDocument/2006/relationships/hyperlink" Target="https://www.computerhope.com/jargon/e/ethernet.htm" TargetMode="External"/><Relationship Id="rId4" Type="http://schemas.openxmlformats.org/officeDocument/2006/relationships/hyperlink" Target="https://www.computerhope.com/jargon/m/modem.htm" TargetMode="External"/><Relationship Id="rId9" Type="http://schemas.openxmlformats.org/officeDocument/2006/relationships/hyperlink" Target="https://www.computerhope.com/jargon/n/nic.htm" TargetMode="External"/><Relationship Id="rId14" Type="http://schemas.openxmlformats.org/officeDocument/2006/relationships/image" Target="../media/image1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ICT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6374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Welcome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Class: THP/Foundation 2021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Sukkur IBA University, Kandhkot Campus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- 01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- 02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Facilitator, Muzamil Hussain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7269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Pointing Devices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01540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533780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pointing device that fits under the palm of your hand comfortably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widely used pointing device on desktop computers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mouse can be wired or wireless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029" y="3444875"/>
            <a:ext cx="40767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8227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74387" y="33165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Mouse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59174805"/>
              </p:ext>
            </p:extLst>
          </p:nvPr>
        </p:nvGraphicFramePr>
        <p:xfrm>
          <a:off x="2654659" y="1762323"/>
          <a:ext cx="7668009" cy="4488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079856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Mouse Operations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4" y="2558374"/>
            <a:ext cx="11943309" cy="277238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9323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Pointing Devices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085" y="1871319"/>
            <a:ext cx="8641829" cy="4259949"/>
          </a:xfrm>
        </p:spPr>
      </p:pic>
    </p:spTree>
    <p:extLst>
      <p:ext uri="{BB962C8B-B14F-4D97-AF65-F5344CB8AC3E}">
        <p14:creationId xmlns:p14="http://schemas.microsoft.com/office/powerpoint/2010/main" val="165940037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Voice Input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input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process of entering input by speaking into a microphone.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microphone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 input device that enables you to speak into a computer or mobile device.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recognition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computer’s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capability of distinguishing spoken words.</a:t>
            </a:r>
          </a:p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input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process of entering any</a:t>
            </a:r>
          </a:p>
          <a:p>
            <a:pPr marL="0" indent="0"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Sound into the computer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Music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Sound Effects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115" y="3363811"/>
            <a:ext cx="3357664" cy="335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658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Input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Video input </a:t>
            </a:r>
            <a:r>
              <a:rPr lang="en-US" dirty="0"/>
              <a:t>is the process of capturing full-motion images and storing them on a computer’s storage medium.</a:t>
            </a:r>
          </a:p>
          <a:p>
            <a:r>
              <a:rPr lang="en-US" dirty="0"/>
              <a:t>A </a:t>
            </a:r>
            <a:r>
              <a:rPr lang="en-US" b="1" dirty="0"/>
              <a:t>Web cam/digital camera </a:t>
            </a:r>
            <a:r>
              <a:rPr lang="en-US" dirty="0"/>
              <a:t>is a type of digital video camera that enables a user to: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249507217"/>
              </p:ext>
            </p:extLst>
          </p:nvPr>
        </p:nvGraphicFramePr>
        <p:xfrm>
          <a:off x="1954179" y="228581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613091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Scanners and Reading Devices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071" y="2198451"/>
            <a:ext cx="9478540" cy="401374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7221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Scanners and Reading Devices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character recognition (OCR)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involves reading characters from ordinary documents.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mark recognition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reads hand-drawn marks such as small circles or rectangles.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code reader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also called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code scanner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laser beams to read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codes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(radio frequency identification)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uses radio signals to communicate with a tag placed in or attached to an object.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Magnetic stripe card readers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the magnetic stripe on the back of cards.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(magnetic ink character recognition)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devices read text printed with magnetized ink and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converts MICR characters into a form the computer can process.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3008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Scanners and Reading Devices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90349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devices obtain data directly at the location where the transaction or event takes place.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in: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Restaurants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Grocery stores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Factories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Warehouses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487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Recap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ICT?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is ICT?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Data vs. Information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of Computer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6176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Output Devices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048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Output?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data that has been processed into a useful form.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device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any type of hardware component that conveys information to one or more people.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90" y="3774331"/>
            <a:ext cx="11933865" cy="199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2671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Display Device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device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visually conveys text, graphics, and video information.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packaged as a separate peripheral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 monitor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Widescreen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87"/>
          <a:stretch/>
        </p:blipFill>
        <p:spPr>
          <a:xfrm>
            <a:off x="7639050" y="3878364"/>
            <a:ext cx="3714750" cy="247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1457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Display Device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 crystal display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uses a liquid compound to present information on a display device.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CRT monitor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desktop monitor that contains a cathode-ray tube.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87"/>
          <a:stretch/>
        </p:blipFill>
        <p:spPr>
          <a:xfrm>
            <a:off x="3677866" y="3130237"/>
            <a:ext cx="4836268" cy="32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2930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Printers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produces text and graphics on a physical medium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Printed information is called a hard copy, or printout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Landscape or portrait orientation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Printer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Printer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Dot Matrix Printer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Impact Printer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Ink Jet Printer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Laser Printer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 Printer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Plotter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941" y="3239615"/>
            <a:ext cx="3299297" cy="329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996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Speakers, Headphones, and </a:t>
            </a:r>
            <a:r>
              <a:rPr lang="en-US" dirty="0" err="1"/>
              <a:t>Earbuds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output device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produces music, speech, or other sounds.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output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occurs when you hear a person’s voice or when the  computer talks to you through the speakers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computer users attach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speakers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their computers to: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Generate higher-quality sounds for playing games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Interact with multimedia presentations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Listen to music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View movies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146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Speakers, Headphones, and </a:t>
            </a:r>
            <a:r>
              <a:rPr lang="en-US" dirty="0" err="1"/>
              <a:t>Earbuds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Headphones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speakers that cover or are placed outside of the ear.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Earbuds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(also called earphones) rest inside the ear canal.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0"/>
          <a:stretch/>
        </p:blipFill>
        <p:spPr>
          <a:xfrm>
            <a:off x="6945549" y="2790348"/>
            <a:ext cx="3933812" cy="393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21988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Speakers, Headphones, and </a:t>
            </a:r>
            <a:r>
              <a:rPr lang="en-US" dirty="0" err="1"/>
              <a:t>Earbuds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speakers are specifically designed to play audio from a portable media player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Wireless speakers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295" y="2298850"/>
            <a:ext cx="6107505" cy="408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58515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Memory and Storage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99247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Memory and Storage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lang="en-US" sz="3200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consists of electronic components that store instructions waiting to be executed and the data needed by those instructions.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Although some forms of memory are permanent, most memory keeps data and instructions temporarily, which means its contents are erased when the computer is shut off.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contrast, holds data, instructions, and information for future use.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computers can store hundreds or millions of student names and addresses permanently.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219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Group Activity # 02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down the followings.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Devices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Devices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Devices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Devices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24022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Storage Device and Storage Media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holds data, instructions, and information for future use.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media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physical material on which a computer keeps data, instructions, and information.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device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computer hardware that records and/or retrieves items to and from storage media.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process of transferring items from a storage medium into memory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process of transferring items from memory to a storage medium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360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Hard Drive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one or more inflexible, circular platters that use magnetic particles to store data, instructions, and information.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storage device that contains one or more inflexible, circular platters that use magnetic particles to store data, instructions, and information.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Hard disk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External/Removable Hard disk</a:t>
            </a:r>
          </a:p>
          <a:p>
            <a:pPr lvl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360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Hard Drive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324" y="1709737"/>
            <a:ext cx="4762500" cy="47625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3" y="2423607"/>
            <a:ext cx="5019299" cy="333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77076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Solid State Drive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6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solid-state drive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(SSD)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storage device that typically uses flash memory to store data, instructions, and information.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 memory contains no moving parts, making it more durable and shock resistant than other types of media.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this reason, some manufacturers are using SSDs instead of hard disks in their laptops, tablets, and desktops.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SSD over hard disk: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access time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transfer rates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Last longer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less heat and consume less power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027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Solid State Drive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7715"/>
            <a:ext cx="5181600" cy="272715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15274"/>
            <a:ext cx="5181600" cy="317204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60610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USB Flash Drive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 flash drive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portable flash memory storage device that you plug in a USB port, which is a special, easily accessible opening on a computer or mobile device.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 flash drives are convenient for mobile users because they are small and lightweight enough to be transported on a keychain or in a pocket.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59" y="3904979"/>
            <a:ext cx="4902741" cy="245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297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Memory Cards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card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removable flash memory, usually no bigger than 1.5 inches in height or width, that you insert in and remove from a slot in a computer, mobile device, or card reader/write.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 card reader/writer, you can transfer the stored items, such as digital photos, from a memory card to a computer or printer that does not have a built-in card slot.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034" y="3863124"/>
            <a:ext cx="3543299" cy="256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310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Optical Discs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An optical disc consists of a flat, round, portable disc made of metal, plastic, and lacquer that is written and read by a laser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Typically store software, data, digital photos, movies, and music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Read only vs. rewritable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1"/>
          <a:stretch/>
        </p:blipFill>
        <p:spPr>
          <a:xfrm>
            <a:off x="7587575" y="3194257"/>
            <a:ext cx="3172838" cy="316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620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Cloud Storage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storing data, instructions, and information locally on a hard drive or other media, some users opt for cloud storage.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storage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 Internet service that provides remote storage to computer users.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Figure 1-26 shows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JustCloud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provides cloud storage solutions to home and business users.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657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Device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5735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Group Activity # 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8" name="Picture 4" descr="Fig1-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4" t="14181" r="10714" b="3868"/>
          <a:stretch/>
        </p:blipFill>
        <p:spPr bwMode="auto">
          <a:xfrm>
            <a:off x="3865123" y="1572117"/>
            <a:ext cx="4461753" cy="48583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135257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in which two or more computers or devices transfer data, instructions, and information is known as digital communications.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Today, even the smallest computers and devices can communicate directly with one another, with hundreds of computers on a corporate network, or with millions of other computers around the globe — often via the Internet.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communications involve cables and wires; others are sent wirelessly through the air.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36258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Components of Communication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49" y="1894794"/>
            <a:ext cx="7758102" cy="446155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12156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Device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354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device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a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hardware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device capable of transmitting an analog or digital signal over the telephone, other communication wire, or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wirelessly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classic example of a communication device is a computer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modem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converts a computer's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digital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information to an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analog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signal for transmission over a telephone line. Similarly, a modem receives analog signals, and converts them to digital, for processing by the computer.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lvl="1"/>
            <a:r>
              <a:rPr lang="en-US" dirty="0">
                <a:hlinkClick r:id="rId7"/>
              </a:rPr>
              <a:t>Bluetooth devices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Infrared devices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Modem</a:t>
            </a:r>
            <a:r>
              <a:rPr lang="en-US" dirty="0"/>
              <a:t> (over phone line)</a:t>
            </a:r>
          </a:p>
          <a:p>
            <a:pPr lvl="1"/>
            <a:r>
              <a:rPr lang="en-US" dirty="0">
                <a:hlinkClick r:id="rId9"/>
              </a:rPr>
              <a:t>Network card</a:t>
            </a:r>
            <a:r>
              <a:rPr lang="en-US" dirty="0"/>
              <a:t> (using </a:t>
            </a:r>
            <a:r>
              <a:rPr lang="en-US" dirty="0">
                <a:hlinkClick r:id="rId10"/>
              </a:rPr>
              <a:t>Ethernet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11"/>
              </a:rPr>
              <a:t>Smartphone</a:t>
            </a:r>
            <a:endParaRPr lang="en-US" dirty="0"/>
          </a:p>
          <a:p>
            <a:pPr lvl="1"/>
            <a:r>
              <a:rPr lang="en-US" dirty="0">
                <a:hlinkClick r:id="rId12"/>
              </a:rPr>
              <a:t>Wi-Fi devices</a:t>
            </a:r>
            <a:r>
              <a:rPr lang="en-US" dirty="0"/>
              <a:t> (using a Wi-Fi </a:t>
            </a:r>
            <a:r>
              <a:rPr lang="en-US" dirty="0">
                <a:hlinkClick r:id="rId13"/>
              </a:rPr>
              <a:t>router</a:t>
            </a:r>
            <a:r>
              <a:rPr lang="en-US" dirty="0"/>
              <a:t>)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15000"/>
              </a:spcBef>
              <a:spcAft>
                <a:spcPct val="1500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992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ct val="15000"/>
              </a:spcBef>
              <a:spcAft>
                <a:spcPct val="1500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devices</a:t>
            </a:r>
          </a:p>
          <a:p>
            <a:pPr lvl="1">
              <a:spcBef>
                <a:spcPct val="15000"/>
              </a:spcBef>
              <a:spcAft>
                <a:spcPct val="1500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input data into the computer</a:t>
            </a:r>
          </a:p>
          <a:p>
            <a:pPr lvl="1">
              <a:spcBef>
                <a:spcPct val="15000"/>
              </a:spcBef>
              <a:spcAft>
                <a:spcPct val="1500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Keyboards, mice, scanners, cameras, microphones, joysticks, touch pads, touch screens, fingerprint readers, etc.</a:t>
            </a:r>
          </a:p>
          <a:p>
            <a:pPr>
              <a:spcBef>
                <a:spcPct val="15000"/>
              </a:spcBef>
              <a:spcAft>
                <a:spcPct val="1500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devices</a:t>
            </a:r>
          </a:p>
          <a:p>
            <a:pPr lvl="1">
              <a:spcBef>
                <a:spcPct val="15000"/>
              </a:spcBef>
              <a:spcAft>
                <a:spcPct val="1500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calculations and control computer’s operation</a:t>
            </a:r>
          </a:p>
          <a:p>
            <a:pPr lvl="1">
              <a:spcBef>
                <a:spcPct val="15000"/>
              </a:spcBef>
              <a:spcAft>
                <a:spcPct val="1500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processing unit (CPU) and memory</a:t>
            </a:r>
          </a:p>
          <a:p>
            <a:pPr>
              <a:spcBef>
                <a:spcPct val="15000"/>
              </a:spcBef>
              <a:spcAft>
                <a:spcPct val="1500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devices</a:t>
            </a:r>
          </a:p>
          <a:p>
            <a:pPr lvl="1">
              <a:spcBef>
                <a:spcPct val="15000"/>
              </a:spcBef>
              <a:spcAft>
                <a:spcPct val="1500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results to the user</a:t>
            </a:r>
          </a:p>
          <a:p>
            <a:pPr lvl="1">
              <a:spcBef>
                <a:spcPct val="15000"/>
              </a:spcBef>
              <a:spcAft>
                <a:spcPct val="1500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Monitors, printers, speakers, projectors, etc.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devices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store data on or access data from storage media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drives, CD/DVD discs and drives, USB flash drives, etc.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 devices</a:t>
            </a:r>
          </a:p>
          <a:p>
            <a:pPr lvl="1">
              <a:spcAft>
                <a:spcPct val="2000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users to communicate with others and to electronically access remote information 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Modems, network adapters,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31599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13" y="1270000"/>
            <a:ext cx="6715125" cy="5086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7903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Software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 The programs or instructions used to tell the computer hardware what to do</a:t>
            </a:r>
          </a:p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software: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starts up the computer and controls its operation</a:t>
            </a:r>
          </a:p>
          <a:p>
            <a:pPr lvl="2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OS computer cannot function</a:t>
            </a:r>
          </a:p>
          <a:p>
            <a:pPr lvl="2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 the computer and launches programs at the user’s direction</a:t>
            </a:r>
          </a:p>
          <a:p>
            <a:pPr lvl="2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use a GUI to interact with the user via windows, icons, menus, buttons, etc.</a:t>
            </a:r>
          </a:p>
          <a:p>
            <a:pPr lvl="2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Windows, Mac OS, Linux, etc.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73616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ct val="2000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software: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Performs specific tasks or applications</a:t>
            </a:r>
          </a:p>
          <a:p>
            <a:pPr lvl="2">
              <a:spcAft>
                <a:spcPct val="2000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letters, budgets, etc.</a:t>
            </a:r>
          </a:p>
          <a:p>
            <a:pPr lvl="2">
              <a:spcAft>
                <a:spcPct val="2000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Managing inventory and customer databases</a:t>
            </a:r>
          </a:p>
          <a:p>
            <a:pPr lvl="2">
              <a:spcAft>
                <a:spcPct val="2000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Editing photographs</a:t>
            </a:r>
          </a:p>
          <a:p>
            <a:pPr lvl="2">
              <a:spcAft>
                <a:spcPct val="2000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Scheduling appointments</a:t>
            </a:r>
          </a:p>
          <a:p>
            <a:pPr lvl="2">
              <a:spcAft>
                <a:spcPct val="2000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Viewing Web pages</a:t>
            </a:r>
          </a:p>
          <a:p>
            <a:pPr lvl="2">
              <a:spcAft>
                <a:spcPct val="2000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Sending and receiving e-mail</a:t>
            </a:r>
          </a:p>
          <a:p>
            <a:pPr lvl="2">
              <a:spcAft>
                <a:spcPct val="2000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Recording / playing CDs/DVDs</a:t>
            </a:r>
          </a:p>
          <a:p>
            <a:pPr lvl="2">
              <a:spcAft>
                <a:spcPct val="2000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homes</a:t>
            </a:r>
          </a:p>
          <a:p>
            <a:pPr lvl="2">
              <a:spcAft>
                <a:spcPct val="2000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Playing games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37696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Advantages and Disadvantages of Using Computer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258" y="1825625"/>
            <a:ext cx="7399484" cy="435133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65097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Questions???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4478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Input Devices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9962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Input?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796441"/>
            <a:ext cx="10515600" cy="455991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any data and instructions entered into the memory of a computer.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Instructions can be entered into the computer in the form of programs, commands, and user responses.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414750636"/>
              </p:ext>
            </p:extLst>
          </p:nvPr>
        </p:nvGraphicFramePr>
        <p:xfrm>
          <a:off x="2548648" y="3660358"/>
          <a:ext cx="7008238" cy="2918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523467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Input Device?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796441"/>
            <a:ext cx="10515600" cy="455991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device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any hardware component that allows users to enter data and instructions into a computer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37" y="2933701"/>
            <a:ext cx="57245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1492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Keyboard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796441"/>
            <a:ext cx="10515600" cy="455991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keyboard </a:t>
            </a:r>
            <a:r>
              <a:rPr lang="en-US" dirty="0"/>
              <a:t>is an input device that contains keys users press to enter data and instructions into a computer.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keyboards have: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101 to 105 keys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numeric keypad on the right side of the keyboard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keys, CTRL keys, ALT keys, and arrow keys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key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key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Toggle keys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7717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Keyboard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29" y="1690688"/>
            <a:ext cx="10001141" cy="414070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3012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1969</TotalTime>
  <Words>1931</Words>
  <Application>Microsoft Office PowerPoint</Application>
  <PresentationFormat>Widescreen</PresentationFormat>
  <Paragraphs>278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Times New Roman</vt:lpstr>
      <vt:lpstr>Office Theme</vt:lpstr>
      <vt:lpstr>Introduction to ICT</vt:lpstr>
      <vt:lpstr>Recap</vt:lpstr>
      <vt:lpstr>Group Activity # 02</vt:lpstr>
      <vt:lpstr>Group Activity # 02</vt:lpstr>
      <vt:lpstr>Input Devices</vt:lpstr>
      <vt:lpstr>What is Input?</vt:lpstr>
      <vt:lpstr>What is Input Device?</vt:lpstr>
      <vt:lpstr>Keyboard</vt:lpstr>
      <vt:lpstr>Keyboard</vt:lpstr>
      <vt:lpstr>Pointing Devices</vt:lpstr>
      <vt:lpstr>Mouse</vt:lpstr>
      <vt:lpstr>Mouse Operations</vt:lpstr>
      <vt:lpstr>Mouse Operations</vt:lpstr>
      <vt:lpstr>Other Pointing Devices</vt:lpstr>
      <vt:lpstr>Voice Input</vt:lpstr>
      <vt:lpstr>Video Input</vt:lpstr>
      <vt:lpstr>Scanners and Reading Devices</vt:lpstr>
      <vt:lpstr>Scanners and Reading Devices</vt:lpstr>
      <vt:lpstr>Scanners and Reading Devices</vt:lpstr>
      <vt:lpstr>Output Devices</vt:lpstr>
      <vt:lpstr>What is Output?</vt:lpstr>
      <vt:lpstr>Display Device</vt:lpstr>
      <vt:lpstr>Display Device</vt:lpstr>
      <vt:lpstr>Printers</vt:lpstr>
      <vt:lpstr>Speakers, Headphones, and Earbuds</vt:lpstr>
      <vt:lpstr>Speakers, Headphones, and Earbuds</vt:lpstr>
      <vt:lpstr>Speakers, Headphones, and Earbuds</vt:lpstr>
      <vt:lpstr>Memory and Storage</vt:lpstr>
      <vt:lpstr>Memory and Storage</vt:lpstr>
      <vt:lpstr>Storage Device and Storage Media</vt:lpstr>
      <vt:lpstr>Hard Drive</vt:lpstr>
      <vt:lpstr>Hard Drive</vt:lpstr>
      <vt:lpstr>Solid State Drive</vt:lpstr>
      <vt:lpstr>Solid State Drive</vt:lpstr>
      <vt:lpstr>USB Flash Drive</vt:lpstr>
      <vt:lpstr>Memory Cards</vt:lpstr>
      <vt:lpstr>Optical Discs</vt:lpstr>
      <vt:lpstr>Cloud Storage</vt:lpstr>
      <vt:lpstr>Communication Device</vt:lpstr>
      <vt:lpstr>Communication</vt:lpstr>
      <vt:lpstr>Components of Communication</vt:lpstr>
      <vt:lpstr>Communication Device</vt:lpstr>
      <vt:lpstr>Hardware</vt:lpstr>
      <vt:lpstr>Hardware</vt:lpstr>
      <vt:lpstr>Software</vt:lpstr>
      <vt:lpstr>Software</vt:lpstr>
      <vt:lpstr>Advantages and Disadvantages of Using Computer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</dc:title>
  <dc:creator>Adil Soomro</dc:creator>
  <cp:lastModifiedBy>Syed Muzamil Hussain Shah</cp:lastModifiedBy>
  <cp:revision>270</cp:revision>
  <dcterms:created xsi:type="dcterms:W3CDTF">2018-08-05T16:50:42Z</dcterms:created>
  <dcterms:modified xsi:type="dcterms:W3CDTF">2021-06-22T18:09:14Z</dcterms:modified>
</cp:coreProperties>
</file>